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380" r:id="rId4"/>
    <p:sldId id="381" r:id="rId5"/>
    <p:sldId id="382" r:id="rId6"/>
    <p:sldId id="383" r:id="rId7"/>
    <p:sldId id="384" r:id="rId8"/>
    <p:sldId id="310" r:id="rId9"/>
    <p:sldId id="311" r:id="rId10"/>
    <p:sldId id="328" r:id="rId11"/>
    <p:sldId id="336" r:id="rId12"/>
    <p:sldId id="337" r:id="rId13"/>
    <p:sldId id="338" r:id="rId14"/>
    <p:sldId id="351" r:id="rId15"/>
    <p:sldId id="352" r:id="rId16"/>
    <p:sldId id="353" r:id="rId17"/>
    <p:sldId id="355" r:id="rId18"/>
    <p:sldId id="38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F9815-EE1B-44ED-8061-EE37CAE1DF11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5767-FF67-40F1-B4A0-70D3ED4A5A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79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5767-FF67-40F1-B4A0-70D3ED4A5A8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6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53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63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86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47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2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11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2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84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4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0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4D494-0066-4D2C-9177-54503C4D000A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7203-C34E-4EEF-97FF-9EA464F411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08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Możliwości wsparcia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szkolnictwa zawodowego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 województwie podkarpackim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ze środków Europejskiego Funduszu Społecznego w latach 2014-2020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pPr algn="r"/>
            <a:r>
              <a:rPr lang="pl-PL" sz="2400" dirty="0" smtClean="0">
                <a:solidFill>
                  <a:schemeClr val="tx1"/>
                </a:solidFill>
              </a:rPr>
              <a:t>Tomasz Czop</a:t>
            </a:r>
          </a:p>
          <a:p>
            <a:pPr algn="r"/>
            <a:r>
              <a:rPr lang="pl-PL" sz="2400" dirty="0" smtClean="0">
                <a:solidFill>
                  <a:schemeClr val="tx1"/>
                </a:solidFill>
              </a:rPr>
              <a:t>Dyrektor</a:t>
            </a:r>
          </a:p>
          <a:p>
            <a:pPr algn="r"/>
            <a:r>
              <a:rPr lang="pl-PL" sz="2400" dirty="0" smtClean="0">
                <a:solidFill>
                  <a:schemeClr val="tx1"/>
                </a:solidFill>
              </a:rPr>
              <a:t>Wojewódzkiego Urzędu Pracy w Rzeszowie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5536" y="260648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7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1043608" y="1268760"/>
            <a:ext cx="7354887" cy="5184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82550" indent="0"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Zespół Szkół w Czudcu</a:t>
            </a:r>
          </a:p>
          <a:p>
            <a:pPr marL="425450"/>
            <a:r>
              <a:rPr lang="pl-PL" altLang="pl-PL" sz="2400" dirty="0" smtClean="0">
                <a:solidFill>
                  <a:schemeClr val="tx1"/>
                </a:solidFill>
              </a:rPr>
              <a:t>pracownia zajęć praktycznych - murarz tynkarz</a:t>
            </a:r>
          </a:p>
          <a:p>
            <a:pPr marL="425450"/>
            <a:r>
              <a:rPr lang="pl-PL" altLang="pl-PL" sz="2400" dirty="0" err="1" smtClean="0"/>
              <a:t>Minihotel</a:t>
            </a:r>
            <a:r>
              <a:rPr lang="pl-PL" altLang="pl-PL" sz="2400" dirty="0" smtClean="0"/>
              <a:t> edukacyjny w Czudcu</a:t>
            </a:r>
            <a:endParaRPr lang="pl-PL" altLang="pl-PL" sz="2400" dirty="0" smtClean="0">
              <a:solidFill>
                <a:schemeClr val="tx1"/>
              </a:solidFill>
            </a:endParaRPr>
          </a:p>
          <a:p>
            <a:pPr marL="82550" indent="0" eaLnBrk="1" hangingPunct="1">
              <a:buNone/>
            </a:pPr>
            <a:endParaRPr lang="pl-PL" altLang="pl-PL" sz="2400" dirty="0" smtClean="0"/>
          </a:p>
          <a:p>
            <a:pPr marL="82550" indent="0" eaLnBrk="1" hangingPunct="1">
              <a:buNone/>
            </a:pPr>
            <a:r>
              <a:rPr lang="pl-PL" altLang="pl-PL" sz="2400" b="1" dirty="0" smtClean="0"/>
              <a:t>Zespół Szkół Technicznych w Strzyżowie</a:t>
            </a:r>
          </a:p>
          <a:p>
            <a:pPr marL="425450"/>
            <a:r>
              <a:rPr lang="pl-PL" altLang="pl-PL" sz="2400" dirty="0" smtClean="0"/>
              <a:t>pracownia komputerowa i fryzjerska,</a:t>
            </a:r>
          </a:p>
          <a:p>
            <a:pPr marL="425450"/>
            <a:r>
              <a:rPr lang="pl-PL" altLang="pl-PL" sz="2400" dirty="0" smtClean="0"/>
              <a:t>2 firmy symulacyjne (agencja reklamowa, firma poligraficzna),</a:t>
            </a:r>
          </a:p>
          <a:p>
            <a:pPr marL="82550" indent="0" eaLnBrk="1" hangingPunct="1">
              <a:buNone/>
            </a:pPr>
            <a:endParaRPr lang="pl-PL" altLang="pl-PL" sz="2400" dirty="0" smtClean="0"/>
          </a:p>
          <a:p>
            <a:pPr marL="82550" indent="0" eaLnBrk="1" hangingPunct="1">
              <a:buNone/>
            </a:pPr>
            <a:r>
              <a:rPr lang="pl-PL" altLang="pl-PL" sz="2400" b="1" dirty="0" smtClean="0"/>
              <a:t>SOSW Frysztak</a:t>
            </a:r>
          </a:p>
          <a:p>
            <a:pPr marL="425450"/>
            <a:r>
              <a:rPr lang="pl-PL" altLang="pl-PL" sz="2400" dirty="0"/>
              <a:t>p</a:t>
            </a:r>
            <a:r>
              <a:rPr lang="pl-PL" altLang="pl-PL" sz="2400" dirty="0" smtClean="0"/>
              <a:t>racownie cukiernicza i gastronomiczna</a:t>
            </a:r>
          </a:p>
          <a:p>
            <a:pPr marL="425450"/>
            <a:r>
              <a:rPr lang="pl-PL" altLang="pl-PL" sz="2400" dirty="0" smtClean="0"/>
              <a:t>pracownie stolarska i ślusarska</a:t>
            </a:r>
          </a:p>
          <a:p>
            <a:pPr marL="82550" indent="0" eaLnBrk="1" hangingPunct="1">
              <a:buNone/>
            </a:pPr>
            <a:endParaRPr lang="pl-PL" altLang="pl-PL" sz="2400" dirty="0" smtClean="0"/>
          </a:p>
          <a:p>
            <a:pPr marL="82550" indent="0" eaLnBrk="1" hangingPunct="1">
              <a:buNone/>
            </a:pPr>
            <a:endParaRPr lang="pl-PL" altLang="pl-PL" sz="2400" dirty="0" smtClean="0"/>
          </a:p>
          <a:p>
            <a:pPr marL="82550" indent="0" eaLnBrk="1" hangingPunct="1">
              <a:buNone/>
            </a:pPr>
            <a:endParaRPr lang="pl-PL" altLang="pl-PL" sz="2400" dirty="0" smtClean="0"/>
          </a:p>
          <a:p>
            <a:pPr marL="82550" indent="0" eaLnBrk="1" hangingPunct="1">
              <a:buNone/>
            </a:pPr>
            <a:endParaRPr lang="pl-PL" altLang="pl-PL" sz="2400" dirty="0" smtClean="0"/>
          </a:p>
          <a:p>
            <a:pPr marL="82550" indent="0" eaLnBrk="1" hangingPunct="1">
              <a:buNone/>
            </a:pPr>
            <a:endParaRPr lang="pl-PL" altLang="pl-PL" sz="2400" dirty="0" smtClean="0">
              <a:solidFill>
                <a:schemeClr val="tx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" y="332656"/>
            <a:ext cx="7067268" cy="7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827088" y="2133600"/>
            <a:ext cx="7920037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3600" dirty="0">
                <a:latin typeface="+mn-lt"/>
                <a:cs typeface="+mn-cs"/>
              </a:rPr>
              <a:t>Rozwój szkolnictwa zawodowego </a:t>
            </a:r>
            <a:br>
              <a:rPr lang="pl-PL" sz="3600" dirty="0">
                <a:latin typeface="+mn-lt"/>
                <a:cs typeface="+mn-cs"/>
              </a:rPr>
            </a:br>
            <a:r>
              <a:rPr lang="pl-PL" sz="3600" dirty="0">
                <a:latin typeface="+mn-lt"/>
                <a:cs typeface="+mn-cs"/>
              </a:rPr>
              <a:t>w perspektywie okresu programowania </a:t>
            </a:r>
            <a:r>
              <a:rPr lang="pl-PL" sz="3600" dirty="0" smtClean="0">
                <a:latin typeface="+mn-lt"/>
                <a:cs typeface="+mn-cs"/>
              </a:rPr>
              <a:t>2014-2020</a:t>
            </a:r>
            <a:endParaRPr lang="pl-PL" altLang="pl-PL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altLang="pl-PL" b="1" dirty="0" smtClean="0">
                <a:latin typeface="+mj-lt"/>
              </a:rPr>
              <a:t>Charakterystyka RPO WP 2014-2020 </a:t>
            </a:r>
            <a:br>
              <a:rPr lang="pl-PL" altLang="pl-PL" b="1" dirty="0" smtClean="0">
                <a:latin typeface="+mj-lt"/>
              </a:rPr>
            </a:br>
            <a:r>
              <a:rPr lang="pl-PL" altLang="pl-PL" b="1" dirty="0" smtClean="0">
                <a:latin typeface="+mj-lt"/>
              </a:rPr>
              <a:t>– aktualna wersja PROJEKTU RPO</a:t>
            </a:r>
          </a:p>
          <a:p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Dwufunduszowy (EFRR i EFS)</a:t>
            </a:r>
          </a:p>
          <a:p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Zarząd Województwa pełni rolę IZ</a:t>
            </a:r>
          </a:p>
          <a:p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Departamenty UM i WUP pełnią rolę IW</a:t>
            </a:r>
          </a:p>
          <a:p>
            <a:pPr lvl="1"/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UM wdraża osie EFRR</a:t>
            </a:r>
          </a:p>
          <a:p>
            <a:pPr lvl="1"/>
            <a:r>
              <a:rPr lang="pl-PL" altLang="pl-PL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WUP wdraża osie EFS</a:t>
            </a:r>
          </a:p>
          <a:p>
            <a:pPr lvl="2"/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Oś priorytetowa VII. Regionalny rynek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pracy</a:t>
            </a:r>
          </a:p>
          <a:p>
            <a:pPr lvl="2"/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Oś priorytetowa VIII. Integracja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społeczna</a:t>
            </a:r>
          </a:p>
          <a:p>
            <a:pPr lvl="2"/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Oś priorytetowa IX. </a:t>
            </a:r>
            <a:r>
              <a:rPr lang="pl-PL" dirty="0">
                <a:solidFill>
                  <a:srgbClr val="FF0000"/>
                </a:solidFill>
                <a:latin typeface="+mj-lt"/>
              </a:rPr>
              <a:t>Jakość edukacji i kompetencji </a:t>
            </a:r>
            <a:endParaRPr lang="pl-PL" dirty="0" smtClean="0">
              <a:solidFill>
                <a:srgbClr val="FF0000"/>
              </a:solidFill>
              <a:latin typeface="+mj-lt"/>
            </a:endParaRPr>
          </a:p>
          <a:p>
            <a:pPr marL="914400" lvl="2" indent="0">
              <a:buNone/>
            </a:pPr>
            <a:r>
              <a:rPr lang="pl-PL" dirty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   w </a:t>
            </a:r>
            <a:r>
              <a:rPr lang="pl-PL" dirty="0">
                <a:solidFill>
                  <a:srgbClr val="FF0000"/>
                </a:solidFill>
                <a:latin typeface="+mj-lt"/>
              </a:rPr>
              <a:t>regionie</a:t>
            </a:r>
            <a:endParaRPr lang="pl-PL" altLang="pl-PL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8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Oś priorytetowa IX. Jakość edukacji i kompetencji w regionie </a:t>
            </a:r>
            <a:endParaRPr lang="pl-PL" sz="2400" dirty="0"/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CT 10 Umowy Partnerstwa: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Inwestowanie w kształcenie, szkolenie oraz szkolenie zawodowe na rzecz zdobywania umiejętności i uczenia się przez całe życie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OP IX jest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osią </a:t>
            </a:r>
            <a:r>
              <a:rPr lang="pl-PL" sz="2400" dirty="0" err="1">
                <a:solidFill>
                  <a:schemeClr val="accent1">
                    <a:lumMod val="50000"/>
                  </a:schemeClr>
                </a:solidFill>
              </a:rPr>
              <a:t>monofunduszową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współfinansowaną ze środków Europejskiego Funduszu Społecznego.</a:t>
            </a:r>
          </a:p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Interwencja w ramach poszczególnych priorytetów inwestycyjnych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(dalej: PI) OP </a:t>
            </a:r>
            <a:r>
              <a:rPr lang="pl-PL" sz="2400" i="1" dirty="0" smtClean="0">
                <a:solidFill>
                  <a:schemeClr val="accent1">
                    <a:lumMod val="50000"/>
                  </a:schemeClr>
                </a:solidFill>
              </a:rPr>
              <a:t>IX</a:t>
            </a:r>
            <a:r>
              <a:rPr lang="pl-PL" sz="24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przyczyniać 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się będzie do realizacji celu głównego Umowy Partnerstwa tj. </a:t>
            </a:r>
            <a:r>
              <a:rPr lang="pl-PL" sz="2400" b="1" i="1" u="sng" dirty="0">
                <a:solidFill>
                  <a:schemeClr val="accent1">
                    <a:lumMod val="50000"/>
                  </a:schemeClr>
                </a:solidFill>
              </a:rPr>
              <a:t>zwiększenia konkurencyjności gospodarki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oraz celu szczegółowego tj.: </a:t>
            </a:r>
            <a:r>
              <a:rPr lang="pl-PL" sz="2400" b="1" i="1" u="sng" dirty="0">
                <a:solidFill>
                  <a:schemeClr val="accent1">
                    <a:lumMod val="50000"/>
                  </a:schemeClr>
                </a:solidFill>
              </a:rPr>
              <a:t>lepszych kompetencji kadr gospodarki</a:t>
            </a:r>
            <a:r>
              <a:rPr lang="pl-PL" sz="2400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pl-PL" altLang="pl-PL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400" b="1" dirty="0"/>
              <a:t>Oś priorytetowa IX. Jakość edukacji i kompetencji w regionie </a:t>
            </a:r>
          </a:p>
          <a:p>
            <a:pPr marL="0" indent="0">
              <a:buNone/>
            </a:pPr>
            <a:r>
              <a:rPr lang="pl-PL" sz="2900" dirty="0"/>
              <a:t>PI </a:t>
            </a:r>
            <a:r>
              <a:rPr lang="pl-PL" sz="2900" dirty="0" smtClean="0"/>
              <a:t>10.3 BIS </a:t>
            </a:r>
            <a:r>
              <a:rPr lang="pl-PL" sz="2900" dirty="0"/>
              <a:t>Przykładowe typy projektów</a:t>
            </a:r>
            <a:r>
              <a:rPr lang="pl-PL" sz="2900" dirty="0" smtClean="0"/>
              <a:t>:</a:t>
            </a:r>
          </a:p>
          <a:p>
            <a:pPr marL="0" indent="0">
              <a:buNone/>
            </a:pPr>
            <a:endParaRPr lang="pl-PL" sz="2900" dirty="0"/>
          </a:p>
          <a:p>
            <a:pPr lvl="0"/>
            <a:r>
              <a:rPr lang="pl-PL" dirty="0"/>
              <a:t>stworzenie i wdrożenie systemu integracji szkolnictwa zawodowego z otoczeniem społeczno-gospodarczym, szkolnictwem wyższym oraz instytucjami rynku </a:t>
            </a:r>
            <a:r>
              <a:rPr lang="pl-PL" dirty="0" smtClean="0"/>
              <a:t>pracy</a:t>
            </a:r>
          </a:p>
          <a:p>
            <a:pPr marL="0" lvl="0" indent="0">
              <a:buNone/>
            </a:pPr>
            <a:endParaRPr lang="pl-PL" sz="2800" dirty="0"/>
          </a:p>
          <a:p>
            <a:pPr lvl="0"/>
            <a:r>
              <a:rPr lang="pl-PL" dirty="0">
                <a:solidFill>
                  <a:srgbClr val="FF0000"/>
                </a:solidFill>
              </a:rPr>
              <a:t>podnoszenie atrakcyjności szkolnictwa zawodowego i jakości oferty edukacyjnej szkół/placówek prowadzących kształcenie zawodowe, w tym dostosowanie oferty edukacyjnej szkół zawodowych do regionalnych potrzeb (m.in. opracowanie i wdrażanie nowych kierunków nauczania, zmiany programowe, kursy i szkolenia, w tym kursy językowe itp.)</a:t>
            </a:r>
            <a:endParaRPr lang="pl-PL" sz="2800" dirty="0">
              <a:solidFill>
                <a:srgbClr val="FF0000"/>
              </a:solidFill>
            </a:endParaRPr>
          </a:p>
          <a:p>
            <a:pPr marL="400050" lvl="1" indent="0" algn="just">
              <a:buNone/>
            </a:pPr>
            <a:endParaRPr lang="pl-PL" sz="3100" dirty="0"/>
          </a:p>
          <a:p>
            <a:pPr marL="400050" lvl="1" indent="0" algn="just">
              <a:buNone/>
            </a:pPr>
            <a:endParaRPr lang="pl-PL" sz="2400" dirty="0" smtClean="0"/>
          </a:p>
          <a:p>
            <a:pPr algn="ctr">
              <a:buNone/>
            </a:pPr>
            <a:endParaRPr lang="pl-PL" altLang="pl-PL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400" b="1" dirty="0"/>
              <a:t>Oś priorytetowa IX. Jakość edukacji i kompetencji w regionie </a:t>
            </a:r>
          </a:p>
          <a:p>
            <a:pPr marL="0" indent="0">
              <a:buNone/>
            </a:pPr>
            <a:r>
              <a:rPr lang="pl-PL" sz="2900" dirty="0"/>
              <a:t>PI </a:t>
            </a:r>
            <a:r>
              <a:rPr lang="pl-PL" sz="2900" dirty="0" smtClean="0"/>
              <a:t>10.3 BIS </a:t>
            </a:r>
            <a:r>
              <a:rPr lang="pl-PL" sz="2900" dirty="0"/>
              <a:t>Przykładowe typy </a:t>
            </a:r>
            <a:r>
              <a:rPr lang="pl-PL" sz="2900" dirty="0" smtClean="0"/>
              <a:t>projektów (c.d.):</a:t>
            </a:r>
          </a:p>
          <a:p>
            <a:pPr marL="0" indent="0">
              <a:buNone/>
            </a:pPr>
            <a:endParaRPr lang="pl-PL" sz="2900" dirty="0" smtClean="0"/>
          </a:p>
          <a:p>
            <a:pPr lvl="0"/>
            <a:r>
              <a:rPr lang="pl-PL" sz="2800" dirty="0"/>
              <a:t>programy wsparcia nauczycieli w ich pracy zawodowej ukierunkowane m.in. na podnoszenie kwalifikacji zawodowych, przekwalifikowanie, doradztwo i </a:t>
            </a:r>
            <a:r>
              <a:rPr lang="pl-PL" sz="2800" dirty="0" smtClean="0"/>
              <a:t>monitorowanie</a:t>
            </a:r>
          </a:p>
          <a:p>
            <a:pPr lvl="0"/>
            <a:endParaRPr lang="pl-PL" sz="2800" dirty="0"/>
          </a:p>
          <a:p>
            <a:pPr lvl="0"/>
            <a:r>
              <a:rPr lang="pl-PL" sz="2800" dirty="0"/>
              <a:t>rozwój oferty ukierunkowanych branżowo centrów kształcenia zawodowego i ustawicznego </a:t>
            </a:r>
            <a:r>
              <a:rPr lang="pl-PL" sz="2800" dirty="0" smtClean="0"/>
              <a:t>pod </a:t>
            </a:r>
            <a:r>
              <a:rPr lang="pl-PL" sz="2800" dirty="0"/>
              <a:t>potrzeby </a:t>
            </a:r>
            <a:r>
              <a:rPr lang="pl-PL" sz="2800" dirty="0" smtClean="0"/>
              <a:t>rynku pracy</a:t>
            </a:r>
          </a:p>
          <a:p>
            <a:pPr lvl="0"/>
            <a:endParaRPr lang="pl-PL" sz="2800" dirty="0"/>
          </a:p>
          <a:p>
            <a:pPr lvl="0"/>
            <a:r>
              <a:rPr lang="pl-PL" sz="2800" dirty="0"/>
              <a:t>kampanie wizerunkowe i informacyjne na rzecz szkolnictwa </a:t>
            </a:r>
            <a:r>
              <a:rPr lang="pl-PL" sz="2800" dirty="0" smtClean="0"/>
              <a:t>zawodowego</a:t>
            </a:r>
          </a:p>
          <a:p>
            <a:pPr lvl="0"/>
            <a:endParaRPr lang="pl-PL" sz="2800" dirty="0"/>
          </a:p>
          <a:p>
            <a:pPr lvl="0"/>
            <a:r>
              <a:rPr lang="pl-PL" sz="2800" dirty="0">
                <a:solidFill>
                  <a:srgbClr val="FF0000"/>
                </a:solidFill>
              </a:rPr>
              <a:t>wdrażanie efektywnego systemu poradnictwa i doradztwa edukacyjno-zawodowego, w szczególności w gimnazjum</a:t>
            </a:r>
          </a:p>
          <a:p>
            <a:pPr marL="0" indent="0">
              <a:buNone/>
            </a:pPr>
            <a:endParaRPr lang="pl-PL" sz="2900" dirty="0"/>
          </a:p>
          <a:p>
            <a:pPr marL="400050" lvl="1" indent="0" algn="just">
              <a:buNone/>
            </a:pPr>
            <a:endParaRPr lang="pl-PL" sz="3100" dirty="0"/>
          </a:p>
          <a:p>
            <a:pPr marL="400050" lvl="1" indent="0" algn="just">
              <a:buNone/>
            </a:pPr>
            <a:endParaRPr lang="pl-PL" sz="2400" dirty="0" smtClean="0"/>
          </a:p>
          <a:p>
            <a:pPr algn="ctr">
              <a:buNone/>
            </a:pPr>
            <a:endParaRPr lang="pl-PL" altLang="pl-PL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400" b="1" dirty="0"/>
              <a:t>Oś priorytetowa IX. Jakość edukacji i kompetencji w regionie </a:t>
            </a:r>
          </a:p>
          <a:p>
            <a:pPr marL="0" indent="0">
              <a:buNone/>
            </a:pPr>
            <a:r>
              <a:rPr lang="pl-PL" sz="2900" dirty="0"/>
              <a:t>PI </a:t>
            </a:r>
            <a:r>
              <a:rPr lang="pl-PL" sz="2900" dirty="0" smtClean="0"/>
              <a:t>10.3 BIS </a:t>
            </a:r>
          </a:p>
          <a:p>
            <a:pPr marL="0" indent="0">
              <a:buNone/>
            </a:pPr>
            <a:endParaRPr lang="pl-PL" sz="2400" i="1" u="sng" dirty="0" smtClean="0"/>
          </a:p>
          <a:p>
            <a:pPr marL="0" indent="0">
              <a:buNone/>
            </a:pPr>
            <a:r>
              <a:rPr lang="pl-PL" sz="2600" u="sng" dirty="0" smtClean="0">
                <a:solidFill>
                  <a:schemeClr val="accent1">
                    <a:lumMod val="50000"/>
                  </a:schemeClr>
                </a:solidFill>
              </a:rPr>
              <a:t>Potencjalne </a:t>
            </a:r>
            <a:r>
              <a:rPr lang="pl-PL" sz="2600" u="sng" dirty="0">
                <a:solidFill>
                  <a:schemeClr val="accent1">
                    <a:lumMod val="50000"/>
                  </a:schemeClr>
                </a:solidFill>
              </a:rPr>
              <a:t>typy beneficjentów: </a:t>
            </a:r>
            <a:endParaRPr lang="pl-PL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pl-PL" sz="2600" dirty="0">
                <a:solidFill>
                  <a:schemeClr val="accent1">
                    <a:lumMod val="50000"/>
                  </a:schemeClr>
                </a:solidFill>
              </a:rPr>
              <a:t>wszystkie podmioty – z wyłączeniem osób fizycznych (nie dotyczy osób prowadzących działalność gospodarczą lub oświatową na podstawie przepisów odrębnych</a:t>
            </a:r>
          </a:p>
          <a:p>
            <a:endParaRPr lang="pl-PL" sz="2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600" u="sng" dirty="0">
                <a:solidFill>
                  <a:schemeClr val="accent1">
                    <a:lumMod val="50000"/>
                  </a:schemeClr>
                </a:solidFill>
              </a:rPr>
              <a:t>Potencjalne grupy docelowe:</a:t>
            </a:r>
            <a:endParaRPr lang="pl-PL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pl-PL" sz="2600" dirty="0">
                <a:solidFill>
                  <a:schemeClr val="accent1">
                    <a:lumMod val="50000"/>
                  </a:schemeClr>
                </a:solidFill>
              </a:rPr>
              <a:t>szkoły i placówki oświatowe prowadzące kształcenie zawodowe i ich kadra </a:t>
            </a:r>
          </a:p>
          <a:p>
            <a:pPr lvl="0"/>
            <a:r>
              <a:rPr lang="pl-PL" sz="2600" dirty="0">
                <a:solidFill>
                  <a:schemeClr val="accent1">
                    <a:lumMod val="50000"/>
                  </a:schemeClr>
                </a:solidFill>
              </a:rPr>
              <a:t>uczniowie i słuchacze szkół i placówek oświatowych prowadzących kształcenie zawodowe</a:t>
            </a:r>
          </a:p>
          <a:p>
            <a:pPr lvl="0"/>
            <a:r>
              <a:rPr lang="pl-PL" sz="2600" dirty="0">
                <a:solidFill>
                  <a:schemeClr val="accent1">
                    <a:lumMod val="50000"/>
                  </a:schemeClr>
                </a:solidFill>
              </a:rPr>
              <a:t>rodzice uczniów szkół i placówek oświatowych prowadzących kształcenie zawodowe</a:t>
            </a:r>
          </a:p>
          <a:p>
            <a:pPr lvl="0"/>
            <a:r>
              <a:rPr lang="pl-PL" sz="2600" dirty="0">
                <a:solidFill>
                  <a:schemeClr val="accent1">
                    <a:lumMod val="50000"/>
                  </a:schemeClr>
                </a:solidFill>
              </a:rPr>
              <a:t>szkoły i placówki oświatowe realizujące kształcenie ogólne oraz ich uczniowie</a:t>
            </a:r>
          </a:p>
          <a:p>
            <a:pPr lvl="0"/>
            <a:r>
              <a:rPr lang="pl-PL" sz="2600" dirty="0">
                <a:solidFill>
                  <a:schemeClr val="accent1">
                    <a:lumMod val="50000"/>
                  </a:schemeClr>
                </a:solidFill>
              </a:rPr>
              <a:t>rodzice uczniów szkół i placówek oświatowych prowadzących kształcenie ogólne</a:t>
            </a:r>
          </a:p>
          <a:p>
            <a:pPr lvl="0"/>
            <a:r>
              <a:rPr lang="pl-PL" sz="2600" dirty="0">
                <a:solidFill>
                  <a:schemeClr val="accent1">
                    <a:lumMod val="50000"/>
                  </a:schemeClr>
                </a:solidFill>
              </a:rPr>
              <a:t>partnerzy społeczno-gospodarczy</a:t>
            </a:r>
          </a:p>
          <a:p>
            <a:pPr marL="0" indent="0">
              <a:buNone/>
            </a:pPr>
            <a:endParaRPr lang="pl-PL" sz="2900" dirty="0"/>
          </a:p>
          <a:p>
            <a:pPr marL="400050" lvl="1" indent="0" algn="just">
              <a:buNone/>
            </a:pPr>
            <a:endParaRPr lang="pl-PL" sz="3100" dirty="0"/>
          </a:p>
          <a:p>
            <a:pPr marL="400050" lvl="1" indent="0" algn="just">
              <a:buNone/>
            </a:pPr>
            <a:endParaRPr lang="pl-PL" sz="2400" dirty="0" smtClean="0"/>
          </a:p>
          <a:p>
            <a:pPr algn="ctr">
              <a:buNone/>
            </a:pPr>
            <a:endParaRPr lang="pl-PL" altLang="pl-PL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Oś priorytetowa IX. Jakość edukacji i kompetencji w regionie </a:t>
            </a:r>
          </a:p>
          <a:p>
            <a:pPr marL="0" indent="0">
              <a:buNone/>
            </a:pPr>
            <a:r>
              <a:rPr lang="pl-PL" sz="1800" b="1" dirty="0"/>
              <a:t>PI </a:t>
            </a:r>
            <a:r>
              <a:rPr lang="pl-PL" sz="1800" b="1" dirty="0" smtClean="0"/>
              <a:t>10.3 BIS </a:t>
            </a:r>
            <a:r>
              <a:rPr lang="pl-PL" sz="1800" dirty="0"/>
              <a:t>Wstępny podział </a:t>
            </a:r>
            <a:r>
              <a:rPr lang="pl-PL" sz="1800" dirty="0" smtClean="0"/>
              <a:t>alokacji: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Łączna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kwota: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140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mln zł, w tym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pl-PL" sz="2800" dirty="0">
                <a:solidFill>
                  <a:srgbClr val="FF0000"/>
                </a:solidFill>
              </a:rPr>
              <a:t>projekt systemowy: </a:t>
            </a:r>
            <a:r>
              <a:rPr lang="pl-PL" sz="2800" dirty="0" smtClean="0">
                <a:solidFill>
                  <a:srgbClr val="FF0000"/>
                </a:solidFill>
              </a:rPr>
              <a:t>120 </a:t>
            </a:r>
            <a:r>
              <a:rPr lang="pl-PL" sz="2800" dirty="0">
                <a:solidFill>
                  <a:srgbClr val="FF0000"/>
                </a:solidFill>
              </a:rPr>
              <a:t>mln zł,</a:t>
            </a:r>
          </a:p>
          <a:p>
            <a:pPr lvl="0"/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doradztwo zawodowe dla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szkół: 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>20 mln zł.</a:t>
            </a:r>
          </a:p>
          <a:p>
            <a:pPr marL="0" indent="0">
              <a:buNone/>
            </a:pPr>
            <a:endParaRPr lang="pl-PL" sz="2900" dirty="0"/>
          </a:p>
          <a:p>
            <a:pPr marL="400050" lvl="1" indent="0" algn="just">
              <a:buNone/>
            </a:pPr>
            <a:endParaRPr lang="pl-PL" sz="3100" dirty="0"/>
          </a:p>
          <a:p>
            <a:pPr marL="400050" lvl="1" indent="0" algn="just">
              <a:buNone/>
            </a:pPr>
            <a:endParaRPr lang="pl-PL" sz="2400" dirty="0" smtClean="0"/>
          </a:p>
          <a:p>
            <a:pPr algn="ctr">
              <a:buNone/>
            </a:pPr>
            <a:endParaRPr lang="pl-PL" altLang="pl-PL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08775" y="2420888"/>
            <a:ext cx="4655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4000" b="1" i="1" dirty="0" smtClean="0">
                <a:latin typeface="Calibri" pitchFamily="34" charset="0"/>
              </a:rPr>
              <a:t>Dziękuję za uwagę</a:t>
            </a:r>
            <a:endParaRPr lang="pl-PL" altLang="pl-PL" sz="4000" b="1" i="1" dirty="0"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55576" y="3861048"/>
            <a:ext cx="7920880" cy="195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Tomasz Czop</a:t>
            </a:r>
          </a:p>
          <a:p>
            <a:pPr algn="ctr"/>
            <a:r>
              <a:rPr lang="pl-PL" dirty="0"/>
              <a:t>Dyrektor</a:t>
            </a:r>
          </a:p>
          <a:p>
            <a:pPr algn="ctr"/>
            <a:r>
              <a:rPr lang="pl-PL" dirty="0"/>
              <a:t>Wojewódzkiego Urzędu Pracy w Rzeszowie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pl-PL" altLang="pl-PL" b="1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1400" b="1" dirty="0" smtClean="0">
                <a:latin typeface="Trebuchet MS" pitchFamily="34" charset="0"/>
              </a:rPr>
              <a:t>Wojewódzki Urząd Pracy w Rzeszowie</a:t>
            </a:r>
          </a:p>
          <a:p>
            <a:pPr algn="ctr"/>
            <a:r>
              <a:rPr lang="pl-PL" sz="1400" b="1" dirty="0">
                <a:latin typeface="Trebuchet MS" pitchFamily="34" charset="0"/>
              </a:rPr>
              <a:t>u</a:t>
            </a:r>
            <a:r>
              <a:rPr lang="pl-PL" sz="1400" b="1" dirty="0" smtClean="0">
                <a:latin typeface="Trebuchet MS" pitchFamily="34" charset="0"/>
              </a:rPr>
              <a:t>l. Lisa-Kuli 20,35-025 Rzeszów</a:t>
            </a:r>
          </a:p>
          <a:p>
            <a:pPr algn="ctr"/>
            <a:r>
              <a:rPr lang="pl-PL" sz="1400" b="1" dirty="0" err="1" smtClean="0">
                <a:latin typeface="Trebuchet MS" pitchFamily="34" charset="0"/>
              </a:rPr>
              <a:t>www.wup-rzeszow.pl</a:t>
            </a:r>
            <a:endParaRPr lang="pl-PL" sz="14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827088" y="2133600"/>
            <a:ext cx="7920037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pl-PL" sz="3000" dirty="0" smtClean="0">
                <a:latin typeface="+mn-lt"/>
                <a:cs typeface="+mn-cs"/>
              </a:rPr>
              <a:t>Bezrobocie na Podkarpaciu </a:t>
            </a:r>
          </a:p>
          <a:p>
            <a:pPr algn="ctr" eaLnBrk="1" hangingPunct="1"/>
            <a:r>
              <a:rPr lang="pl-PL" altLang="pl-PL" sz="3000" dirty="0" smtClean="0">
                <a:latin typeface="+mn-lt"/>
                <a:cs typeface="+mn-cs"/>
              </a:rPr>
              <a:t>i w Powiecie Strzyżowskim</a:t>
            </a:r>
            <a:endParaRPr lang="pl-PL" altLang="pl-PL" sz="3000" dirty="0">
              <a:latin typeface="+mn-lt"/>
              <a:cs typeface="+mn-cs"/>
            </a:endParaRPr>
          </a:p>
          <a:p>
            <a:pPr algn="ctr" eaLnBrk="1" hangingPunct="1"/>
            <a:endParaRPr lang="pl-PL" altLang="pl-PL" sz="3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24188" y="3600450"/>
            <a:ext cx="6119812" cy="325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4099" name="Picture 5" descr="wup-rzeszow-logo-poziom-kolor 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311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/>
          </p:cNvSpPr>
          <p:nvPr/>
        </p:nvSpPr>
        <p:spPr bwMode="auto">
          <a:xfrm>
            <a:off x="3708400" y="333375"/>
            <a:ext cx="51117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sz="2000" b="1">
                <a:solidFill>
                  <a:schemeClr val="tx2"/>
                </a:solidFill>
              </a:rPr>
              <a:t>Stopa bezrobocia w województwie podkarpackim wg stanu na koniec marca 2014 r.</a:t>
            </a:r>
          </a:p>
        </p:txBody>
      </p:sp>
      <p:sp>
        <p:nvSpPr>
          <p:cNvPr id="4102" name="Text Box 60"/>
          <p:cNvSpPr txBox="1">
            <a:spLocks noChangeArrowheads="1"/>
          </p:cNvSpPr>
          <p:nvPr/>
        </p:nvSpPr>
        <p:spPr bwMode="auto">
          <a:xfrm>
            <a:off x="5292725" y="1557338"/>
            <a:ext cx="34559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71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08000" bIns="108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sz="1400"/>
              <a:t>Województwo  podkarpackie  –  16,4 %</a:t>
            </a:r>
          </a:p>
          <a:p>
            <a:pPr eaLnBrk="1" hangingPunct="1"/>
            <a:r>
              <a:rPr lang="pl-PL" sz="1400"/>
              <a:t>Polska – 13,5%</a:t>
            </a:r>
          </a:p>
        </p:txBody>
      </p:sp>
      <p:grpSp>
        <p:nvGrpSpPr>
          <p:cNvPr id="4208" name="Group 112"/>
          <p:cNvGrpSpPr>
            <a:grpSpLocks/>
          </p:cNvGrpSpPr>
          <p:nvPr/>
        </p:nvGrpSpPr>
        <p:grpSpPr bwMode="auto">
          <a:xfrm>
            <a:off x="1830388" y="1463675"/>
            <a:ext cx="4557712" cy="5394325"/>
            <a:chOff x="2960" y="4340"/>
            <a:chExt cx="7177" cy="8496"/>
          </a:xfrm>
        </p:grpSpPr>
        <p:grpSp>
          <p:nvGrpSpPr>
            <p:cNvPr id="4209" name="Group 113"/>
            <p:cNvGrpSpPr>
              <a:grpSpLocks/>
            </p:cNvGrpSpPr>
            <p:nvPr/>
          </p:nvGrpSpPr>
          <p:grpSpPr bwMode="auto">
            <a:xfrm>
              <a:off x="2960" y="4340"/>
              <a:ext cx="7177" cy="8496"/>
              <a:chOff x="2999" y="4401"/>
              <a:chExt cx="7177" cy="8496"/>
            </a:xfrm>
          </p:grpSpPr>
          <p:sp>
            <p:nvSpPr>
              <p:cNvPr id="4210" name="Freeform 114"/>
              <p:cNvSpPr>
                <a:spLocks/>
              </p:cNvSpPr>
              <p:nvPr/>
            </p:nvSpPr>
            <p:spPr bwMode="auto">
              <a:xfrm>
                <a:off x="4989" y="6480"/>
                <a:ext cx="1666" cy="2925"/>
              </a:xfrm>
              <a:custGeom>
                <a:avLst/>
                <a:gdLst>
                  <a:gd name="T0" fmla="*/ 54 w 751"/>
                  <a:gd name="T1" fmla="*/ 706 h 1233"/>
                  <a:gd name="T2" fmla="*/ 54 w 751"/>
                  <a:gd name="T3" fmla="*/ 581 h 1233"/>
                  <a:gd name="T4" fmla="*/ 36 w 751"/>
                  <a:gd name="T5" fmla="*/ 483 h 1233"/>
                  <a:gd name="T6" fmla="*/ 134 w 751"/>
                  <a:gd name="T7" fmla="*/ 384 h 1233"/>
                  <a:gd name="T8" fmla="*/ 206 w 751"/>
                  <a:gd name="T9" fmla="*/ 295 h 1233"/>
                  <a:gd name="T10" fmla="*/ 304 w 751"/>
                  <a:gd name="T11" fmla="*/ 250 h 1233"/>
                  <a:gd name="T12" fmla="*/ 393 w 751"/>
                  <a:gd name="T13" fmla="*/ 215 h 1233"/>
                  <a:gd name="T14" fmla="*/ 385 w 751"/>
                  <a:gd name="T15" fmla="*/ 117 h 1233"/>
                  <a:gd name="T16" fmla="*/ 304 w 751"/>
                  <a:gd name="T17" fmla="*/ 108 h 1233"/>
                  <a:gd name="T18" fmla="*/ 304 w 751"/>
                  <a:gd name="T19" fmla="*/ 99 h 1233"/>
                  <a:gd name="T20" fmla="*/ 313 w 751"/>
                  <a:gd name="T21" fmla="*/ 90 h 1233"/>
                  <a:gd name="T22" fmla="*/ 322 w 751"/>
                  <a:gd name="T23" fmla="*/ 81 h 1233"/>
                  <a:gd name="T24" fmla="*/ 340 w 751"/>
                  <a:gd name="T25" fmla="*/ 81 h 1233"/>
                  <a:gd name="T26" fmla="*/ 358 w 751"/>
                  <a:gd name="T27" fmla="*/ 81 h 1233"/>
                  <a:gd name="T28" fmla="*/ 385 w 751"/>
                  <a:gd name="T29" fmla="*/ 72 h 1233"/>
                  <a:gd name="T30" fmla="*/ 402 w 751"/>
                  <a:gd name="T31" fmla="*/ 63 h 1233"/>
                  <a:gd name="T32" fmla="*/ 411 w 751"/>
                  <a:gd name="T33" fmla="*/ 36 h 1233"/>
                  <a:gd name="T34" fmla="*/ 411 w 751"/>
                  <a:gd name="T35" fmla="*/ 18 h 1233"/>
                  <a:gd name="T36" fmla="*/ 429 w 751"/>
                  <a:gd name="T37" fmla="*/ 9 h 1233"/>
                  <a:gd name="T38" fmla="*/ 456 w 751"/>
                  <a:gd name="T39" fmla="*/ 0 h 1233"/>
                  <a:gd name="T40" fmla="*/ 474 w 751"/>
                  <a:gd name="T41" fmla="*/ 0 h 1233"/>
                  <a:gd name="T42" fmla="*/ 474 w 751"/>
                  <a:gd name="T43" fmla="*/ 9 h 1233"/>
                  <a:gd name="T44" fmla="*/ 483 w 751"/>
                  <a:gd name="T45" fmla="*/ 18 h 1233"/>
                  <a:gd name="T46" fmla="*/ 492 w 751"/>
                  <a:gd name="T47" fmla="*/ 27 h 1233"/>
                  <a:gd name="T48" fmla="*/ 501 w 751"/>
                  <a:gd name="T49" fmla="*/ 36 h 1233"/>
                  <a:gd name="T50" fmla="*/ 527 w 751"/>
                  <a:gd name="T51" fmla="*/ 45 h 1233"/>
                  <a:gd name="T52" fmla="*/ 536 w 751"/>
                  <a:gd name="T53" fmla="*/ 45 h 1233"/>
                  <a:gd name="T54" fmla="*/ 536 w 751"/>
                  <a:gd name="T55" fmla="*/ 54 h 1233"/>
                  <a:gd name="T56" fmla="*/ 545 w 751"/>
                  <a:gd name="T57" fmla="*/ 63 h 1233"/>
                  <a:gd name="T58" fmla="*/ 554 w 751"/>
                  <a:gd name="T59" fmla="*/ 63 h 1233"/>
                  <a:gd name="T60" fmla="*/ 572 w 751"/>
                  <a:gd name="T61" fmla="*/ 72 h 1233"/>
                  <a:gd name="T62" fmla="*/ 581 w 751"/>
                  <a:gd name="T63" fmla="*/ 72 h 1233"/>
                  <a:gd name="T64" fmla="*/ 590 w 751"/>
                  <a:gd name="T65" fmla="*/ 90 h 1233"/>
                  <a:gd name="T66" fmla="*/ 590 w 751"/>
                  <a:gd name="T67" fmla="*/ 108 h 1233"/>
                  <a:gd name="T68" fmla="*/ 590 w 751"/>
                  <a:gd name="T69" fmla="*/ 125 h 1233"/>
                  <a:gd name="T70" fmla="*/ 581 w 751"/>
                  <a:gd name="T71" fmla="*/ 152 h 1233"/>
                  <a:gd name="T72" fmla="*/ 581 w 751"/>
                  <a:gd name="T73" fmla="*/ 170 h 1233"/>
                  <a:gd name="T74" fmla="*/ 590 w 751"/>
                  <a:gd name="T75" fmla="*/ 170 h 1233"/>
                  <a:gd name="T76" fmla="*/ 608 w 751"/>
                  <a:gd name="T77" fmla="*/ 179 h 1233"/>
                  <a:gd name="T78" fmla="*/ 617 w 751"/>
                  <a:gd name="T79" fmla="*/ 188 h 1233"/>
                  <a:gd name="T80" fmla="*/ 626 w 751"/>
                  <a:gd name="T81" fmla="*/ 206 h 1233"/>
                  <a:gd name="T82" fmla="*/ 626 w 751"/>
                  <a:gd name="T83" fmla="*/ 224 h 1233"/>
                  <a:gd name="T84" fmla="*/ 626 w 751"/>
                  <a:gd name="T85" fmla="*/ 233 h 1233"/>
                  <a:gd name="T86" fmla="*/ 572 w 751"/>
                  <a:gd name="T87" fmla="*/ 286 h 1233"/>
                  <a:gd name="T88" fmla="*/ 483 w 751"/>
                  <a:gd name="T89" fmla="*/ 358 h 1233"/>
                  <a:gd name="T90" fmla="*/ 447 w 751"/>
                  <a:gd name="T91" fmla="*/ 411 h 1233"/>
                  <a:gd name="T92" fmla="*/ 492 w 751"/>
                  <a:gd name="T93" fmla="*/ 492 h 1233"/>
                  <a:gd name="T94" fmla="*/ 501 w 751"/>
                  <a:gd name="T95" fmla="*/ 599 h 1233"/>
                  <a:gd name="T96" fmla="*/ 563 w 751"/>
                  <a:gd name="T97" fmla="*/ 715 h 1233"/>
                  <a:gd name="T98" fmla="*/ 626 w 751"/>
                  <a:gd name="T99" fmla="*/ 858 h 1233"/>
                  <a:gd name="T100" fmla="*/ 706 w 751"/>
                  <a:gd name="T101" fmla="*/ 992 h 1233"/>
                  <a:gd name="T102" fmla="*/ 733 w 751"/>
                  <a:gd name="T103" fmla="*/ 1224 h 1233"/>
                  <a:gd name="T104" fmla="*/ 608 w 751"/>
                  <a:gd name="T105" fmla="*/ 1188 h 1233"/>
                  <a:gd name="T106" fmla="*/ 554 w 751"/>
                  <a:gd name="T107" fmla="*/ 1135 h 1233"/>
                  <a:gd name="T108" fmla="*/ 429 w 751"/>
                  <a:gd name="T109" fmla="*/ 1090 h 1233"/>
                  <a:gd name="T110" fmla="*/ 322 w 751"/>
                  <a:gd name="T111" fmla="*/ 1054 h 1233"/>
                  <a:gd name="T112" fmla="*/ 179 w 751"/>
                  <a:gd name="T113" fmla="*/ 876 h 1233"/>
                  <a:gd name="T114" fmla="*/ 170 w 751"/>
                  <a:gd name="T115" fmla="*/ 813 h 1233"/>
                  <a:gd name="T116" fmla="*/ 27 w 751"/>
                  <a:gd name="T117" fmla="*/ 786 h 1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1" h="1233">
                    <a:moveTo>
                      <a:pt x="0" y="768"/>
                    </a:moveTo>
                    <a:lnTo>
                      <a:pt x="0" y="759"/>
                    </a:lnTo>
                    <a:lnTo>
                      <a:pt x="0" y="759"/>
                    </a:lnTo>
                    <a:lnTo>
                      <a:pt x="18" y="759"/>
                    </a:lnTo>
                    <a:lnTo>
                      <a:pt x="36" y="751"/>
                    </a:lnTo>
                    <a:lnTo>
                      <a:pt x="45" y="751"/>
                    </a:lnTo>
                    <a:lnTo>
                      <a:pt x="54" y="733"/>
                    </a:lnTo>
                    <a:lnTo>
                      <a:pt x="54" y="715"/>
                    </a:lnTo>
                    <a:lnTo>
                      <a:pt x="54" y="706"/>
                    </a:lnTo>
                    <a:lnTo>
                      <a:pt x="63" y="706"/>
                    </a:lnTo>
                    <a:lnTo>
                      <a:pt x="63" y="688"/>
                    </a:lnTo>
                    <a:lnTo>
                      <a:pt x="72" y="679"/>
                    </a:lnTo>
                    <a:lnTo>
                      <a:pt x="72" y="661"/>
                    </a:lnTo>
                    <a:lnTo>
                      <a:pt x="63" y="652"/>
                    </a:lnTo>
                    <a:lnTo>
                      <a:pt x="45" y="643"/>
                    </a:lnTo>
                    <a:lnTo>
                      <a:pt x="45" y="617"/>
                    </a:lnTo>
                    <a:lnTo>
                      <a:pt x="45" y="599"/>
                    </a:lnTo>
                    <a:lnTo>
                      <a:pt x="54" y="581"/>
                    </a:lnTo>
                    <a:lnTo>
                      <a:pt x="72" y="581"/>
                    </a:lnTo>
                    <a:lnTo>
                      <a:pt x="72" y="563"/>
                    </a:lnTo>
                    <a:lnTo>
                      <a:pt x="72" y="545"/>
                    </a:lnTo>
                    <a:lnTo>
                      <a:pt x="63" y="536"/>
                    </a:lnTo>
                    <a:lnTo>
                      <a:pt x="45" y="536"/>
                    </a:lnTo>
                    <a:lnTo>
                      <a:pt x="27" y="527"/>
                    </a:lnTo>
                    <a:lnTo>
                      <a:pt x="27" y="509"/>
                    </a:lnTo>
                    <a:lnTo>
                      <a:pt x="27" y="492"/>
                    </a:lnTo>
                    <a:lnTo>
                      <a:pt x="36" y="483"/>
                    </a:lnTo>
                    <a:lnTo>
                      <a:pt x="45" y="465"/>
                    </a:lnTo>
                    <a:lnTo>
                      <a:pt x="45" y="447"/>
                    </a:lnTo>
                    <a:lnTo>
                      <a:pt x="54" y="429"/>
                    </a:lnTo>
                    <a:lnTo>
                      <a:pt x="72" y="429"/>
                    </a:lnTo>
                    <a:lnTo>
                      <a:pt x="90" y="429"/>
                    </a:lnTo>
                    <a:lnTo>
                      <a:pt x="108" y="429"/>
                    </a:lnTo>
                    <a:lnTo>
                      <a:pt x="117" y="420"/>
                    </a:lnTo>
                    <a:lnTo>
                      <a:pt x="125" y="402"/>
                    </a:lnTo>
                    <a:lnTo>
                      <a:pt x="134" y="384"/>
                    </a:lnTo>
                    <a:lnTo>
                      <a:pt x="134" y="376"/>
                    </a:lnTo>
                    <a:lnTo>
                      <a:pt x="134" y="358"/>
                    </a:lnTo>
                    <a:lnTo>
                      <a:pt x="143" y="358"/>
                    </a:lnTo>
                    <a:lnTo>
                      <a:pt x="152" y="358"/>
                    </a:lnTo>
                    <a:lnTo>
                      <a:pt x="170" y="349"/>
                    </a:lnTo>
                    <a:lnTo>
                      <a:pt x="179" y="340"/>
                    </a:lnTo>
                    <a:lnTo>
                      <a:pt x="206" y="349"/>
                    </a:lnTo>
                    <a:lnTo>
                      <a:pt x="206" y="331"/>
                    </a:lnTo>
                    <a:lnTo>
                      <a:pt x="206" y="295"/>
                    </a:lnTo>
                    <a:lnTo>
                      <a:pt x="215" y="277"/>
                    </a:lnTo>
                    <a:lnTo>
                      <a:pt x="224" y="250"/>
                    </a:lnTo>
                    <a:lnTo>
                      <a:pt x="233" y="233"/>
                    </a:lnTo>
                    <a:lnTo>
                      <a:pt x="242" y="224"/>
                    </a:lnTo>
                    <a:lnTo>
                      <a:pt x="268" y="224"/>
                    </a:lnTo>
                    <a:lnTo>
                      <a:pt x="277" y="224"/>
                    </a:lnTo>
                    <a:lnTo>
                      <a:pt x="277" y="233"/>
                    </a:lnTo>
                    <a:lnTo>
                      <a:pt x="286" y="250"/>
                    </a:lnTo>
                    <a:lnTo>
                      <a:pt x="304" y="250"/>
                    </a:lnTo>
                    <a:lnTo>
                      <a:pt x="331" y="250"/>
                    </a:lnTo>
                    <a:lnTo>
                      <a:pt x="331" y="259"/>
                    </a:lnTo>
                    <a:lnTo>
                      <a:pt x="340" y="268"/>
                    </a:lnTo>
                    <a:lnTo>
                      <a:pt x="349" y="268"/>
                    </a:lnTo>
                    <a:lnTo>
                      <a:pt x="358" y="268"/>
                    </a:lnTo>
                    <a:lnTo>
                      <a:pt x="367" y="250"/>
                    </a:lnTo>
                    <a:lnTo>
                      <a:pt x="376" y="233"/>
                    </a:lnTo>
                    <a:lnTo>
                      <a:pt x="376" y="224"/>
                    </a:lnTo>
                    <a:lnTo>
                      <a:pt x="393" y="215"/>
                    </a:lnTo>
                    <a:lnTo>
                      <a:pt x="411" y="206"/>
                    </a:lnTo>
                    <a:lnTo>
                      <a:pt x="420" y="197"/>
                    </a:lnTo>
                    <a:lnTo>
                      <a:pt x="438" y="197"/>
                    </a:lnTo>
                    <a:lnTo>
                      <a:pt x="438" y="179"/>
                    </a:lnTo>
                    <a:lnTo>
                      <a:pt x="438" y="161"/>
                    </a:lnTo>
                    <a:lnTo>
                      <a:pt x="429" y="161"/>
                    </a:lnTo>
                    <a:lnTo>
                      <a:pt x="429" y="134"/>
                    </a:lnTo>
                    <a:lnTo>
                      <a:pt x="429" y="117"/>
                    </a:lnTo>
                    <a:lnTo>
                      <a:pt x="385" y="117"/>
                    </a:lnTo>
                    <a:lnTo>
                      <a:pt x="349" y="108"/>
                    </a:lnTo>
                    <a:lnTo>
                      <a:pt x="322" y="108"/>
                    </a:lnTo>
                    <a:lnTo>
                      <a:pt x="313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108"/>
                    </a:lnTo>
                    <a:lnTo>
                      <a:pt x="304" y="99"/>
                    </a:lnTo>
                    <a:lnTo>
                      <a:pt x="304" y="99"/>
                    </a:lnTo>
                    <a:lnTo>
                      <a:pt x="304" y="99"/>
                    </a:lnTo>
                    <a:lnTo>
                      <a:pt x="304" y="99"/>
                    </a:lnTo>
                    <a:lnTo>
                      <a:pt x="304" y="99"/>
                    </a:lnTo>
                    <a:lnTo>
                      <a:pt x="304" y="99"/>
                    </a:lnTo>
                    <a:lnTo>
                      <a:pt x="304" y="99"/>
                    </a:lnTo>
                    <a:lnTo>
                      <a:pt x="304" y="99"/>
                    </a:lnTo>
                    <a:lnTo>
                      <a:pt x="304" y="99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13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2" y="90"/>
                    </a:lnTo>
                    <a:lnTo>
                      <a:pt x="322" y="81"/>
                    </a:lnTo>
                    <a:lnTo>
                      <a:pt x="322" y="81"/>
                    </a:lnTo>
                    <a:lnTo>
                      <a:pt x="331" y="81"/>
                    </a:lnTo>
                    <a:lnTo>
                      <a:pt x="331" y="81"/>
                    </a:lnTo>
                    <a:lnTo>
                      <a:pt x="331" y="81"/>
                    </a:lnTo>
                    <a:lnTo>
                      <a:pt x="331" y="81"/>
                    </a:lnTo>
                    <a:lnTo>
                      <a:pt x="331" y="81"/>
                    </a:lnTo>
                    <a:lnTo>
                      <a:pt x="331" y="81"/>
                    </a:lnTo>
                    <a:lnTo>
                      <a:pt x="331" y="81"/>
                    </a:lnTo>
                    <a:lnTo>
                      <a:pt x="340" y="81"/>
                    </a:lnTo>
                    <a:lnTo>
                      <a:pt x="340" y="81"/>
                    </a:lnTo>
                    <a:lnTo>
                      <a:pt x="340" y="81"/>
                    </a:lnTo>
                    <a:lnTo>
                      <a:pt x="340" y="81"/>
                    </a:lnTo>
                    <a:lnTo>
                      <a:pt x="349" y="81"/>
                    </a:lnTo>
                    <a:lnTo>
                      <a:pt x="349" y="81"/>
                    </a:lnTo>
                    <a:lnTo>
                      <a:pt x="349" y="81"/>
                    </a:lnTo>
                    <a:lnTo>
                      <a:pt x="349" y="81"/>
                    </a:lnTo>
                    <a:lnTo>
                      <a:pt x="358" y="81"/>
                    </a:lnTo>
                    <a:lnTo>
                      <a:pt x="358" y="81"/>
                    </a:lnTo>
                    <a:lnTo>
                      <a:pt x="358" y="81"/>
                    </a:lnTo>
                    <a:lnTo>
                      <a:pt x="367" y="81"/>
                    </a:lnTo>
                    <a:lnTo>
                      <a:pt x="367" y="81"/>
                    </a:lnTo>
                    <a:lnTo>
                      <a:pt x="367" y="81"/>
                    </a:lnTo>
                    <a:lnTo>
                      <a:pt x="376" y="81"/>
                    </a:lnTo>
                    <a:lnTo>
                      <a:pt x="376" y="81"/>
                    </a:lnTo>
                    <a:lnTo>
                      <a:pt x="376" y="81"/>
                    </a:lnTo>
                    <a:lnTo>
                      <a:pt x="385" y="81"/>
                    </a:lnTo>
                    <a:lnTo>
                      <a:pt x="385" y="72"/>
                    </a:lnTo>
                    <a:lnTo>
                      <a:pt x="385" y="72"/>
                    </a:lnTo>
                    <a:lnTo>
                      <a:pt x="385" y="72"/>
                    </a:lnTo>
                    <a:lnTo>
                      <a:pt x="393" y="72"/>
                    </a:lnTo>
                    <a:lnTo>
                      <a:pt x="393" y="72"/>
                    </a:lnTo>
                    <a:lnTo>
                      <a:pt x="393" y="72"/>
                    </a:lnTo>
                    <a:lnTo>
                      <a:pt x="393" y="72"/>
                    </a:lnTo>
                    <a:lnTo>
                      <a:pt x="402" y="63"/>
                    </a:lnTo>
                    <a:lnTo>
                      <a:pt x="402" y="63"/>
                    </a:lnTo>
                    <a:lnTo>
                      <a:pt x="402" y="63"/>
                    </a:lnTo>
                    <a:lnTo>
                      <a:pt x="402" y="63"/>
                    </a:lnTo>
                    <a:lnTo>
                      <a:pt x="402" y="63"/>
                    </a:lnTo>
                    <a:lnTo>
                      <a:pt x="402" y="63"/>
                    </a:lnTo>
                    <a:lnTo>
                      <a:pt x="411" y="54"/>
                    </a:lnTo>
                    <a:lnTo>
                      <a:pt x="411" y="54"/>
                    </a:lnTo>
                    <a:lnTo>
                      <a:pt x="411" y="54"/>
                    </a:lnTo>
                    <a:lnTo>
                      <a:pt x="411" y="54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11" y="36"/>
                    </a:lnTo>
                    <a:lnTo>
                      <a:pt x="411" y="36"/>
                    </a:lnTo>
                    <a:lnTo>
                      <a:pt x="411" y="36"/>
                    </a:lnTo>
                    <a:lnTo>
                      <a:pt x="411" y="27"/>
                    </a:lnTo>
                    <a:lnTo>
                      <a:pt x="411" y="27"/>
                    </a:lnTo>
                    <a:lnTo>
                      <a:pt x="411" y="27"/>
                    </a:lnTo>
                    <a:lnTo>
                      <a:pt x="411" y="27"/>
                    </a:lnTo>
                    <a:lnTo>
                      <a:pt x="411" y="18"/>
                    </a:lnTo>
                    <a:lnTo>
                      <a:pt x="411" y="18"/>
                    </a:lnTo>
                    <a:lnTo>
                      <a:pt x="411" y="18"/>
                    </a:lnTo>
                    <a:lnTo>
                      <a:pt x="420" y="18"/>
                    </a:lnTo>
                    <a:lnTo>
                      <a:pt x="420" y="9"/>
                    </a:lnTo>
                    <a:lnTo>
                      <a:pt x="420" y="9"/>
                    </a:lnTo>
                    <a:lnTo>
                      <a:pt x="420" y="9"/>
                    </a:lnTo>
                    <a:lnTo>
                      <a:pt x="420" y="9"/>
                    </a:lnTo>
                    <a:lnTo>
                      <a:pt x="420" y="9"/>
                    </a:lnTo>
                    <a:lnTo>
                      <a:pt x="420" y="9"/>
                    </a:lnTo>
                    <a:lnTo>
                      <a:pt x="429" y="9"/>
                    </a:lnTo>
                    <a:lnTo>
                      <a:pt x="429" y="9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47" y="0"/>
                    </a:lnTo>
                    <a:lnTo>
                      <a:pt x="447" y="0"/>
                    </a:lnTo>
                    <a:lnTo>
                      <a:pt x="447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74" y="0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74" y="9"/>
                    </a:lnTo>
                    <a:lnTo>
                      <a:pt x="483" y="9"/>
                    </a:lnTo>
                    <a:lnTo>
                      <a:pt x="483" y="9"/>
                    </a:lnTo>
                    <a:lnTo>
                      <a:pt x="483" y="9"/>
                    </a:lnTo>
                    <a:lnTo>
                      <a:pt x="483" y="18"/>
                    </a:lnTo>
                    <a:lnTo>
                      <a:pt x="483" y="18"/>
                    </a:lnTo>
                    <a:lnTo>
                      <a:pt x="483" y="18"/>
                    </a:lnTo>
                    <a:lnTo>
                      <a:pt x="483" y="18"/>
                    </a:lnTo>
                    <a:lnTo>
                      <a:pt x="483" y="18"/>
                    </a:lnTo>
                    <a:lnTo>
                      <a:pt x="483" y="18"/>
                    </a:lnTo>
                    <a:lnTo>
                      <a:pt x="483" y="18"/>
                    </a:lnTo>
                    <a:lnTo>
                      <a:pt x="483" y="27"/>
                    </a:lnTo>
                    <a:lnTo>
                      <a:pt x="492" y="27"/>
                    </a:lnTo>
                    <a:lnTo>
                      <a:pt x="492" y="27"/>
                    </a:lnTo>
                    <a:lnTo>
                      <a:pt x="492" y="27"/>
                    </a:lnTo>
                    <a:lnTo>
                      <a:pt x="492" y="27"/>
                    </a:lnTo>
                    <a:lnTo>
                      <a:pt x="492" y="27"/>
                    </a:lnTo>
                    <a:lnTo>
                      <a:pt x="492" y="27"/>
                    </a:lnTo>
                    <a:lnTo>
                      <a:pt x="492" y="36"/>
                    </a:lnTo>
                    <a:lnTo>
                      <a:pt x="492" y="36"/>
                    </a:lnTo>
                    <a:lnTo>
                      <a:pt x="501" y="36"/>
                    </a:lnTo>
                    <a:lnTo>
                      <a:pt x="501" y="36"/>
                    </a:lnTo>
                    <a:lnTo>
                      <a:pt x="501" y="36"/>
                    </a:lnTo>
                    <a:lnTo>
                      <a:pt x="501" y="36"/>
                    </a:lnTo>
                    <a:lnTo>
                      <a:pt x="510" y="45"/>
                    </a:lnTo>
                    <a:lnTo>
                      <a:pt x="510" y="45"/>
                    </a:lnTo>
                    <a:lnTo>
                      <a:pt x="510" y="45"/>
                    </a:lnTo>
                    <a:lnTo>
                      <a:pt x="510" y="45"/>
                    </a:lnTo>
                    <a:lnTo>
                      <a:pt x="518" y="45"/>
                    </a:lnTo>
                    <a:lnTo>
                      <a:pt x="518" y="45"/>
                    </a:lnTo>
                    <a:lnTo>
                      <a:pt x="518" y="45"/>
                    </a:lnTo>
                    <a:lnTo>
                      <a:pt x="518" y="45"/>
                    </a:lnTo>
                    <a:lnTo>
                      <a:pt x="527" y="45"/>
                    </a:lnTo>
                    <a:lnTo>
                      <a:pt x="527" y="45"/>
                    </a:lnTo>
                    <a:lnTo>
                      <a:pt x="527" y="45"/>
                    </a:lnTo>
                    <a:lnTo>
                      <a:pt x="527" y="45"/>
                    </a:lnTo>
                    <a:lnTo>
                      <a:pt x="527" y="45"/>
                    </a:lnTo>
                    <a:lnTo>
                      <a:pt x="527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54"/>
                    </a:lnTo>
                    <a:lnTo>
                      <a:pt x="536" y="54"/>
                    </a:lnTo>
                    <a:lnTo>
                      <a:pt x="536" y="54"/>
                    </a:lnTo>
                    <a:lnTo>
                      <a:pt x="536" y="54"/>
                    </a:lnTo>
                    <a:lnTo>
                      <a:pt x="536" y="54"/>
                    </a:lnTo>
                    <a:lnTo>
                      <a:pt x="536" y="54"/>
                    </a:lnTo>
                    <a:lnTo>
                      <a:pt x="536" y="54"/>
                    </a:lnTo>
                    <a:lnTo>
                      <a:pt x="545" y="54"/>
                    </a:lnTo>
                    <a:lnTo>
                      <a:pt x="545" y="63"/>
                    </a:lnTo>
                    <a:lnTo>
                      <a:pt x="545" y="63"/>
                    </a:lnTo>
                    <a:lnTo>
                      <a:pt x="545" y="63"/>
                    </a:lnTo>
                    <a:lnTo>
                      <a:pt x="545" y="63"/>
                    </a:lnTo>
                    <a:lnTo>
                      <a:pt x="545" y="63"/>
                    </a:lnTo>
                    <a:lnTo>
                      <a:pt x="545" y="63"/>
                    </a:lnTo>
                    <a:lnTo>
                      <a:pt x="545" y="63"/>
                    </a:lnTo>
                    <a:lnTo>
                      <a:pt x="545" y="63"/>
                    </a:lnTo>
                    <a:lnTo>
                      <a:pt x="545" y="63"/>
                    </a:lnTo>
                    <a:lnTo>
                      <a:pt x="545" y="63"/>
                    </a:lnTo>
                    <a:lnTo>
                      <a:pt x="545" y="63"/>
                    </a:lnTo>
                    <a:lnTo>
                      <a:pt x="554" y="63"/>
                    </a:lnTo>
                    <a:lnTo>
                      <a:pt x="554" y="63"/>
                    </a:lnTo>
                    <a:lnTo>
                      <a:pt x="554" y="63"/>
                    </a:lnTo>
                    <a:lnTo>
                      <a:pt x="554" y="63"/>
                    </a:lnTo>
                    <a:lnTo>
                      <a:pt x="563" y="72"/>
                    </a:lnTo>
                    <a:lnTo>
                      <a:pt x="563" y="72"/>
                    </a:lnTo>
                    <a:lnTo>
                      <a:pt x="563" y="72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63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81" y="72"/>
                    </a:lnTo>
                    <a:lnTo>
                      <a:pt x="581" y="72"/>
                    </a:lnTo>
                    <a:lnTo>
                      <a:pt x="581" y="81"/>
                    </a:lnTo>
                    <a:lnTo>
                      <a:pt x="581" y="81"/>
                    </a:lnTo>
                    <a:lnTo>
                      <a:pt x="581" y="81"/>
                    </a:lnTo>
                    <a:lnTo>
                      <a:pt x="590" y="81"/>
                    </a:lnTo>
                    <a:lnTo>
                      <a:pt x="590" y="81"/>
                    </a:lnTo>
                    <a:lnTo>
                      <a:pt x="590" y="90"/>
                    </a:lnTo>
                    <a:lnTo>
                      <a:pt x="590" y="90"/>
                    </a:lnTo>
                    <a:lnTo>
                      <a:pt x="590" y="90"/>
                    </a:lnTo>
                    <a:lnTo>
                      <a:pt x="590" y="90"/>
                    </a:lnTo>
                    <a:lnTo>
                      <a:pt x="590" y="99"/>
                    </a:lnTo>
                    <a:lnTo>
                      <a:pt x="590" y="99"/>
                    </a:lnTo>
                    <a:lnTo>
                      <a:pt x="590" y="99"/>
                    </a:lnTo>
                    <a:lnTo>
                      <a:pt x="590" y="99"/>
                    </a:lnTo>
                    <a:lnTo>
                      <a:pt x="590" y="108"/>
                    </a:lnTo>
                    <a:lnTo>
                      <a:pt x="590" y="108"/>
                    </a:lnTo>
                    <a:lnTo>
                      <a:pt x="590" y="108"/>
                    </a:lnTo>
                    <a:lnTo>
                      <a:pt x="590" y="108"/>
                    </a:lnTo>
                    <a:lnTo>
                      <a:pt x="590" y="108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90" y="125"/>
                    </a:lnTo>
                    <a:lnTo>
                      <a:pt x="590" y="125"/>
                    </a:lnTo>
                    <a:lnTo>
                      <a:pt x="590" y="125"/>
                    </a:lnTo>
                    <a:lnTo>
                      <a:pt x="590" y="125"/>
                    </a:lnTo>
                    <a:lnTo>
                      <a:pt x="590" y="125"/>
                    </a:lnTo>
                    <a:lnTo>
                      <a:pt x="590" y="134"/>
                    </a:lnTo>
                    <a:lnTo>
                      <a:pt x="590" y="134"/>
                    </a:lnTo>
                    <a:lnTo>
                      <a:pt x="590" y="134"/>
                    </a:lnTo>
                    <a:lnTo>
                      <a:pt x="590" y="134"/>
                    </a:lnTo>
                    <a:lnTo>
                      <a:pt x="590" y="143"/>
                    </a:lnTo>
                    <a:lnTo>
                      <a:pt x="590" y="143"/>
                    </a:lnTo>
                    <a:lnTo>
                      <a:pt x="581" y="143"/>
                    </a:lnTo>
                    <a:lnTo>
                      <a:pt x="581" y="152"/>
                    </a:lnTo>
                    <a:lnTo>
                      <a:pt x="581" y="152"/>
                    </a:lnTo>
                    <a:lnTo>
                      <a:pt x="581" y="152"/>
                    </a:lnTo>
                    <a:lnTo>
                      <a:pt x="581" y="152"/>
                    </a:lnTo>
                    <a:lnTo>
                      <a:pt x="581" y="161"/>
                    </a:lnTo>
                    <a:lnTo>
                      <a:pt x="581" y="161"/>
                    </a:lnTo>
                    <a:lnTo>
                      <a:pt x="581" y="161"/>
                    </a:lnTo>
                    <a:lnTo>
                      <a:pt x="581" y="170"/>
                    </a:lnTo>
                    <a:lnTo>
                      <a:pt x="581" y="170"/>
                    </a:lnTo>
                    <a:lnTo>
                      <a:pt x="581" y="170"/>
                    </a:lnTo>
                    <a:lnTo>
                      <a:pt x="581" y="170"/>
                    </a:lnTo>
                    <a:lnTo>
                      <a:pt x="590" y="170"/>
                    </a:lnTo>
                    <a:lnTo>
                      <a:pt x="590" y="170"/>
                    </a:lnTo>
                    <a:lnTo>
                      <a:pt x="590" y="170"/>
                    </a:lnTo>
                    <a:lnTo>
                      <a:pt x="590" y="170"/>
                    </a:lnTo>
                    <a:lnTo>
                      <a:pt x="590" y="170"/>
                    </a:lnTo>
                    <a:lnTo>
                      <a:pt x="590" y="170"/>
                    </a:lnTo>
                    <a:lnTo>
                      <a:pt x="590" y="170"/>
                    </a:lnTo>
                    <a:lnTo>
                      <a:pt x="590" y="170"/>
                    </a:lnTo>
                    <a:lnTo>
                      <a:pt x="599" y="170"/>
                    </a:lnTo>
                    <a:lnTo>
                      <a:pt x="599" y="170"/>
                    </a:lnTo>
                    <a:lnTo>
                      <a:pt x="599" y="170"/>
                    </a:lnTo>
                    <a:lnTo>
                      <a:pt x="599" y="170"/>
                    </a:lnTo>
                    <a:lnTo>
                      <a:pt x="608" y="170"/>
                    </a:lnTo>
                    <a:lnTo>
                      <a:pt x="608" y="179"/>
                    </a:lnTo>
                    <a:lnTo>
                      <a:pt x="608" y="179"/>
                    </a:lnTo>
                    <a:lnTo>
                      <a:pt x="608" y="179"/>
                    </a:lnTo>
                    <a:lnTo>
                      <a:pt x="608" y="179"/>
                    </a:lnTo>
                    <a:lnTo>
                      <a:pt x="617" y="179"/>
                    </a:lnTo>
                    <a:lnTo>
                      <a:pt x="617" y="179"/>
                    </a:lnTo>
                    <a:lnTo>
                      <a:pt x="617" y="179"/>
                    </a:lnTo>
                    <a:lnTo>
                      <a:pt x="617" y="179"/>
                    </a:lnTo>
                    <a:lnTo>
                      <a:pt x="617" y="179"/>
                    </a:lnTo>
                    <a:lnTo>
                      <a:pt x="617" y="179"/>
                    </a:lnTo>
                    <a:lnTo>
                      <a:pt x="617" y="188"/>
                    </a:lnTo>
                    <a:lnTo>
                      <a:pt x="617" y="188"/>
                    </a:lnTo>
                    <a:lnTo>
                      <a:pt x="617" y="188"/>
                    </a:lnTo>
                    <a:lnTo>
                      <a:pt x="617" y="188"/>
                    </a:lnTo>
                    <a:lnTo>
                      <a:pt x="617" y="197"/>
                    </a:lnTo>
                    <a:lnTo>
                      <a:pt x="617" y="197"/>
                    </a:lnTo>
                    <a:lnTo>
                      <a:pt x="617" y="197"/>
                    </a:lnTo>
                    <a:lnTo>
                      <a:pt x="617" y="197"/>
                    </a:lnTo>
                    <a:lnTo>
                      <a:pt x="617" y="206"/>
                    </a:lnTo>
                    <a:lnTo>
                      <a:pt x="626" y="206"/>
                    </a:lnTo>
                    <a:lnTo>
                      <a:pt x="626" y="206"/>
                    </a:lnTo>
                    <a:lnTo>
                      <a:pt x="626" y="206"/>
                    </a:lnTo>
                    <a:lnTo>
                      <a:pt x="626" y="215"/>
                    </a:lnTo>
                    <a:lnTo>
                      <a:pt x="626" y="215"/>
                    </a:lnTo>
                    <a:lnTo>
                      <a:pt x="626" y="215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24"/>
                    </a:lnTo>
                    <a:lnTo>
                      <a:pt x="626" y="233"/>
                    </a:lnTo>
                    <a:lnTo>
                      <a:pt x="626" y="233"/>
                    </a:lnTo>
                    <a:lnTo>
                      <a:pt x="626" y="233"/>
                    </a:lnTo>
                    <a:lnTo>
                      <a:pt x="617" y="242"/>
                    </a:lnTo>
                    <a:lnTo>
                      <a:pt x="608" y="242"/>
                    </a:lnTo>
                    <a:lnTo>
                      <a:pt x="608" y="250"/>
                    </a:lnTo>
                    <a:lnTo>
                      <a:pt x="590" y="250"/>
                    </a:lnTo>
                    <a:lnTo>
                      <a:pt x="572" y="259"/>
                    </a:lnTo>
                    <a:lnTo>
                      <a:pt x="572" y="277"/>
                    </a:lnTo>
                    <a:lnTo>
                      <a:pt x="572" y="286"/>
                    </a:lnTo>
                    <a:lnTo>
                      <a:pt x="572" y="313"/>
                    </a:lnTo>
                    <a:lnTo>
                      <a:pt x="572" y="331"/>
                    </a:lnTo>
                    <a:lnTo>
                      <a:pt x="554" y="358"/>
                    </a:lnTo>
                    <a:lnTo>
                      <a:pt x="545" y="367"/>
                    </a:lnTo>
                    <a:lnTo>
                      <a:pt x="527" y="367"/>
                    </a:lnTo>
                    <a:lnTo>
                      <a:pt x="510" y="367"/>
                    </a:lnTo>
                    <a:lnTo>
                      <a:pt x="510" y="349"/>
                    </a:lnTo>
                    <a:lnTo>
                      <a:pt x="492" y="349"/>
                    </a:lnTo>
                    <a:lnTo>
                      <a:pt x="483" y="358"/>
                    </a:lnTo>
                    <a:lnTo>
                      <a:pt x="474" y="367"/>
                    </a:lnTo>
                    <a:lnTo>
                      <a:pt x="456" y="367"/>
                    </a:lnTo>
                    <a:lnTo>
                      <a:pt x="438" y="367"/>
                    </a:lnTo>
                    <a:lnTo>
                      <a:pt x="429" y="367"/>
                    </a:lnTo>
                    <a:lnTo>
                      <a:pt x="429" y="384"/>
                    </a:lnTo>
                    <a:lnTo>
                      <a:pt x="438" y="384"/>
                    </a:lnTo>
                    <a:lnTo>
                      <a:pt x="447" y="393"/>
                    </a:lnTo>
                    <a:lnTo>
                      <a:pt x="438" y="402"/>
                    </a:lnTo>
                    <a:lnTo>
                      <a:pt x="447" y="411"/>
                    </a:lnTo>
                    <a:lnTo>
                      <a:pt x="447" y="420"/>
                    </a:lnTo>
                    <a:lnTo>
                      <a:pt x="447" y="429"/>
                    </a:lnTo>
                    <a:lnTo>
                      <a:pt x="456" y="438"/>
                    </a:lnTo>
                    <a:lnTo>
                      <a:pt x="465" y="438"/>
                    </a:lnTo>
                    <a:lnTo>
                      <a:pt x="474" y="438"/>
                    </a:lnTo>
                    <a:lnTo>
                      <a:pt x="465" y="456"/>
                    </a:lnTo>
                    <a:lnTo>
                      <a:pt x="465" y="474"/>
                    </a:lnTo>
                    <a:lnTo>
                      <a:pt x="483" y="483"/>
                    </a:lnTo>
                    <a:lnTo>
                      <a:pt x="492" y="492"/>
                    </a:lnTo>
                    <a:lnTo>
                      <a:pt x="501" y="492"/>
                    </a:lnTo>
                    <a:lnTo>
                      <a:pt x="510" y="501"/>
                    </a:lnTo>
                    <a:lnTo>
                      <a:pt x="527" y="518"/>
                    </a:lnTo>
                    <a:lnTo>
                      <a:pt x="527" y="536"/>
                    </a:lnTo>
                    <a:lnTo>
                      <a:pt x="527" y="563"/>
                    </a:lnTo>
                    <a:lnTo>
                      <a:pt x="518" y="581"/>
                    </a:lnTo>
                    <a:lnTo>
                      <a:pt x="510" y="590"/>
                    </a:lnTo>
                    <a:lnTo>
                      <a:pt x="510" y="599"/>
                    </a:lnTo>
                    <a:lnTo>
                      <a:pt x="501" y="599"/>
                    </a:lnTo>
                    <a:lnTo>
                      <a:pt x="492" y="608"/>
                    </a:lnTo>
                    <a:lnTo>
                      <a:pt x="483" y="634"/>
                    </a:lnTo>
                    <a:lnTo>
                      <a:pt x="483" y="661"/>
                    </a:lnTo>
                    <a:lnTo>
                      <a:pt x="483" y="679"/>
                    </a:lnTo>
                    <a:lnTo>
                      <a:pt x="501" y="688"/>
                    </a:lnTo>
                    <a:lnTo>
                      <a:pt x="518" y="697"/>
                    </a:lnTo>
                    <a:lnTo>
                      <a:pt x="527" y="706"/>
                    </a:lnTo>
                    <a:lnTo>
                      <a:pt x="545" y="706"/>
                    </a:lnTo>
                    <a:lnTo>
                      <a:pt x="563" y="715"/>
                    </a:lnTo>
                    <a:lnTo>
                      <a:pt x="572" y="724"/>
                    </a:lnTo>
                    <a:lnTo>
                      <a:pt x="572" y="751"/>
                    </a:lnTo>
                    <a:lnTo>
                      <a:pt x="572" y="759"/>
                    </a:lnTo>
                    <a:lnTo>
                      <a:pt x="590" y="777"/>
                    </a:lnTo>
                    <a:lnTo>
                      <a:pt x="608" y="786"/>
                    </a:lnTo>
                    <a:lnTo>
                      <a:pt x="617" y="804"/>
                    </a:lnTo>
                    <a:lnTo>
                      <a:pt x="617" y="822"/>
                    </a:lnTo>
                    <a:lnTo>
                      <a:pt x="617" y="840"/>
                    </a:lnTo>
                    <a:lnTo>
                      <a:pt x="626" y="858"/>
                    </a:lnTo>
                    <a:lnTo>
                      <a:pt x="617" y="867"/>
                    </a:lnTo>
                    <a:lnTo>
                      <a:pt x="599" y="893"/>
                    </a:lnTo>
                    <a:lnTo>
                      <a:pt x="599" y="911"/>
                    </a:lnTo>
                    <a:lnTo>
                      <a:pt x="617" y="938"/>
                    </a:lnTo>
                    <a:lnTo>
                      <a:pt x="635" y="956"/>
                    </a:lnTo>
                    <a:lnTo>
                      <a:pt x="661" y="965"/>
                    </a:lnTo>
                    <a:lnTo>
                      <a:pt x="688" y="965"/>
                    </a:lnTo>
                    <a:lnTo>
                      <a:pt x="706" y="965"/>
                    </a:lnTo>
                    <a:lnTo>
                      <a:pt x="706" y="992"/>
                    </a:lnTo>
                    <a:lnTo>
                      <a:pt x="706" y="1018"/>
                    </a:lnTo>
                    <a:lnTo>
                      <a:pt x="697" y="1117"/>
                    </a:lnTo>
                    <a:lnTo>
                      <a:pt x="706" y="1135"/>
                    </a:lnTo>
                    <a:lnTo>
                      <a:pt x="724" y="1143"/>
                    </a:lnTo>
                    <a:lnTo>
                      <a:pt x="742" y="1161"/>
                    </a:lnTo>
                    <a:lnTo>
                      <a:pt x="751" y="1179"/>
                    </a:lnTo>
                    <a:lnTo>
                      <a:pt x="742" y="1197"/>
                    </a:lnTo>
                    <a:lnTo>
                      <a:pt x="742" y="1215"/>
                    </a:lnTo>
                    <a:lnTo>
                      <a:pt x="733" y="1224"/>
                    </a:lnTo>
                    <a:lnTo>
                      <a:pt x="706" y="1224"/>
                    </a:lnTo>
                    <a:lnTo>
                      <a:pt x="688" y="1224"/>
                    </a:lnTo>
                    <a:lnTo>
                      <a:pt x="688" y="1224"/>
                    </a:lnTo>
                    <a:lnTo>
                      <a:pt x="679" y="1233"/>
                    </a:lnTo>
                    <a:lnTo>
                      <a:pt x="661" y="1233"/>
                    </a:lnTo>
                    <a:lnTo>
                      <a:pt x="661" y="1224"/>
                    </a:lnTo>
                    <a:lnTo>
                      <a:pt x="644" y="1197"/>
                    </a:lnTo>
                    <a:lnTo>
                      <a:pt x="626" y="1188"/>
                    </a:lnTo>
                    <a:lnTo>
                      <a:pt x="608" y="1188"/>
                    </a:lnTo>
                    <a:lnTo>
                      <a:pt x="590" y="1179"/>
                    </a:lnTo>
                    <a:lnTo>
                      <a:pt x="572" y="1170"/>
                    </a:lnTo>
                    <a:lnTo>
                      <a:pt x="563" y="1161"/>
                    </a:lnTo>
                    <a:lnTo>
                      <a:pt x="572" y="1152"/>
                    </a:lnTo>
                    <a:lnTo>
                      <a:pt x="590" y="1152"/>
                    </a:lnTo>
                    <a:lnTo>
                      <a:pt x="590" y="1143"/>
                    </a:lnTo>
                    <a:lnTo>
                      <a:pt x="581" y="1143"/>
                    </a:lnTo>
                    <a:lnTo>
                      <a:pt x="563" y="1143"/>
                    </a:lnTo>
                    <a:lnTo>
                      <a:pt x="554" y="1135"/>
                    </a:lnTo>
                    <a:lnTo>
                      <a:pt x="536" y="1143"/>
                    </a:lnTo>
                    <a:lnTo>
                      <a:pt x="510" y="1152"/>
                    </a:lnTo>
                    <a:lnTo>
                      <a:pt x="492" y="1152"/>
                    </a:lnTo>
                    <a:lnTo>
                      <a:pt x="474" y="1143"/>
                    </a:lnTo>
                    <a:lnTo>
                      <a:pt x="465" y="1126"/>
                    </a:lnTo>
                    <a:lnTo>
                      <a:pt x="465" y="1108"/>
                    </a:lnTo>
                    <a:lnTo>
                      <a:pt x="456" y="1099"/>
                    </a:lnTo>
                    <a:lnTo>
                      <a:pt x="447" y="1099"/>
                    </a:lnTo>
                    <a:lnTo>
                      <a:pt x="429" y="1090"/>
                    </a:lnTo>
                    <a:lnTo>
                      <a:pt x="429" y="1072"/>
                    </a:lnTo>
                    <a:lnTo>
                      <a:pt x="429" y="1063"/>
                    </a:lnTo>
                    <a:lnTo>
                      <a:pt x="420" y="1063"/>
                    </a:lnTo>
                    <a:lnTo>
                      <a:pt x="393" y="1063"/>
                    </a:lnTo>
                    <a:lnTo>
                      <a:pt x="385" y="1081"/>
                    </a:lnTo>
                    <a:lnTo>
                      <a:pt x="367" y="1081"/>
                    </a:lnTo>
                    <a:lnTo>
                      <a:pt x="340" y="1081"/>
                    </a:lnTo>
                    <a:lnTo>
                      <a:pt x="331" y="1072"/>
                    </a:lnTo>
                    <a:lnTo>
                      <a:pt x="322" y="1054"/>
                    </a:lnTo>
                    <a:lnTo>
                      <a:pt x="304" y="1027"/>
                    </a:lnTo>
                    <a:lnTo>
                      <a:pt x="277" y="1010"/>
                    </a:lnTo>
                    <a:lnTo>
                      <a:pt x="251" y="1001"/>
                    </a:lnTo>
                    <a:lnTo>
                      <a:pt x="233" y="992"/>
                    </a:lnTo>
                    <a:lnTo>
                      <a:pt x="206" y="956"/>
                    </a:lnTo>
                    <a:lnTo>
                      <a:pt x="197" y="929"/>
                    </a:lnTo>
                    <a:lnTo>
                      <a:pt x="170" y="911"/>
                    </a:lnTo>
                    <a:lnTo>
                      <a:pt x="170" y="893"/>
                    </a:lnTo>
                    <a:lnTo>
                      <a:pt x="179" y="876"/>
                    </a:lnTo>
                    <a:lnTo>
                      <a:pt x="179" y="858"/>
                    </a:lnTo>
                    <a:lnTo>
                      <a:pt x="188" y="849"/>
                    </a:lnTo>
                    <a:lnTo>
                      <a:pt x="197" y="849"/>
                    </a:lnTo>
                    <a:lnTo>
                      <a:pt x="206" y="849"/>
                    </a:lnTo>
                    <a:lnTo>
                      <a:pt x="215" y="849"/>
                    </a:lnTo>
                    <a:lnTo>
                      <a:pt x="215" y="831"/>
                    </a:lnTo>
                    <a:lnTo>
                      <a:pt x="206" y="831"/>
                    </a:lnTo>
                    <a:lnTo>
                      <a:pt x="188" y="822"/>
                    </a:lnTo>
                    <a:lnTo>
                      <a:pt x="170" y="813"/>
                    </a:lnTo>
                    <a:lnTo>
                      <a:pt x="152" y="813"/>
                    </a:lnTo>
                    <a:lnTo>
                      <a:pt x="125" y="813"/>
                    </a:lnTo>
                    <a:lnTo>
                      <a:pt x="108" y="813"/>
                    </a:lnTo>
                    <a:lnTo>
                      <a:pt x="99" y="813"/>
                    </a:lnTo>
                    <a:lnTo>
                      <a:pt x="90" y="804"/>
                    </a:lnTo>
                    <a:lnTo>
                      <a:pt x="90" y="795"/>
                    </a:lnTo>
                    <a:lnTo>
                      <a:pt x="72" y="795"/>
                    </a:lnTo>
                    <a:lnTo>
                      <a:pt x="54" y="786"/>
                    </a:lnTo>
                    <a:lnTo>
                      <a:pt x="27" y="786"/>
                    </a:lnTo>
                    <a:lnTo>
                      <a:pt x="9" y="786"/>
                    </a:lnTo>
                    <a:lnTo>
                      <a:pt x="0" y="786"/>
                    </a:lnTo>
                    <a:lnTo>
                      <a:pt x="0" y="768"/>
                    </a:lnTo>
                  </a:path>
                </a:pathLst>
              </a:custGeom>
              <a:solidFill>
                <a:srgbClr val="FFCF05"/>
              </a:solidFill>
              <a:ln w="342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11" name="Freeform 115"/>
              <p:cNvSpPr>
                <a:spLocks/>
              </p:cNvSpPr>
              <p:nvPr/>
            </p:nvSpPr>
            <p:spPr bwMode="auto">
              <a:xfrm>
                <a:off x="5519" y="7813"/>
                <a:ext cx="375" cy="402"/>
              </a:xfrm>
              <a:custGeom>
                <a:avLst/>
                <a:gdLst>
                  <a:gd name="T0" fmla="*/ 26 w 169"/>
                  <a:gd name="T1" fmla="*/ 27 h 170"/>
                  <a:gd name="T2" fmla="*/ 44 w 169"/>
                  <a:gd name="T3" fmla="*/ 27 h 170"/>
                  <a:gd name="T4" fmla="*/ 53 w 169"/>
                  <a:gd name="T5" fmla="*/ 36 h 170"/>
                  <a:gd name="T6" fmla="*/ 62 w 169"/>
                  <a:gd name="T7" fmla="*/ 45 h 170"/>
                  <a:gd name="T8" fmla="*/ 80 w 169"/>
                  <a:gd name="T9" fmla="*/ 54 h 170"/>
                  <a:gd name="T10" fmla="*/ 80 w 169"/>
                  <a:gd name="T11" fmla="*/ 45 h 170"/>
                  <a:gd name="T12" fmla="*/ 80 w 169"/>
                  <a:gd name="T13" fmla="*/ 36 h 170"/>
                  <a:gd name="T14" fmla="*/ 71 w 169"/>
                  <a:gd name="T15" fmla="*/ 18 h 170"/>
                  <a:gd name="T16" fmla="*/ 62 w 169"/>
                  <a:gd name="T17" fmla="*/ 9 h 170"/>
                  <a:gd name="T18" fmla="*/ 71 w 169"/>
                  <a:gd name="T19" fmla="*/ 0 h 170"/>
                  <a:gd name="T20" fmla="*/ 71 w 169"/>
                  <a:gd name="T21" fmla="*/ 0 h 170"/>
                  <a:gd name="T22" fmla="*/ 80 w 169"/>
                  <a:gd name="T23" fmla="*/ 0 h 170"/>
                  <a:gd name="T24" fmla="*/ 89 w 169"/>
                  <a:gd name="T25" fmla="*/ 0 h 170"/>
                  <a:gd name="T26" fmla="*/ 98 w 169"/>
                  <a:gd name="T27" fmla="*/ 0 h 170"/>
                  <a:gd name="T28" fmla="*/ 116 w 169"/>
                  <a:gd name="T29" fmla="*/ 9 h 170"/>
                  <a:gd name="T30" fmla="*/ 116 w 169"/>
                  <a:gd name="T31" fmla="*/ 18 h 170"/>
                  <a:gd name="T32" fmla="*/ 125 w 169"/>
                  <a:gd name="T33" fmla="*/ 27 h 170"/>
                  <a:gd name="T34" fmla="*/ 125 w 169"/>
                  <a:gd name="T35" fmla="*/ 36 h 170"/>
                  <a:gd name="T36" fmla="*/ 125 w 169"/>
                  <a:gd name="T37" fmla="*/ 45 h 170"/>
                  <a:gd name="T38" fmla="*/ 125 w 169"/>
                  <a:gd name="T39" fmla="*/ 54 h 170"/>
                  <a:gd name="T40" fmla="*/ 134 w 169"/>
                  <a:gd name="T41" fmla="*/ 63 h 170"/>
                  <a:gd name="T42" fmla="*/ 143 w 169"/>
                  <a:gd name="T43" fmla="*/ 63 h 170"/>
                  <a:gd name="T44" fmla="*/ 152 w 169"/>
                  <a:gd name="T45" fmla="*/ 63 h 170"/>
                  <a:gd name="T46" fmla="*/ 160 w 169"/>
                  <a:gd name="T47" fmla="*/ 72 h 170"/>
                  <a:gd name="T48" fmla="*/ 169 w 169"/>
                  <a:gd name="T49" fmla="*/ 80 h 170"/>
                  <a:gd name="T50" fmla="*/ 169 w 169"/>
                  <a:gd name="T51" fmla="*/ 80 h 170"/>
                  <a:gd name="T52" fmla="*/ 169 w 169"/>
                  <a:gd name="T53" fmla="*/ 98 h 170"/>
                  <a:gd name="T54" fmla="*/ 169 w 169"/>
                  <a:gd name="T55" fmla="*/ 107 h 170"/>
                  <a:gd name="T56" fmla="*/ 160 w 169"/>
                  <a:gd name="T57" fmla="*/ 116 h 170"/>
                  <a:gd name="T58" fmla="*/ 152 w 169"/>
                  <a:gd name="T59" fmla="*/ 116 h 170"/>
                  <a:gd name="T60" fmla="*/ 134 w 169"/>
                  <a:gd name="T61" fmla="*/ 116 h 170"/>
                  <a:gd name="T62" fmla="*/ 125 w 169"/>
                  <a:gd name="T63" fmla="*/ 125 h 170"/>
                  <a:gd name="T64" fmla="*/ 134 w 169"/>
                  <a:gd name="T65" fmla="*/ 134 h 170"/>
                  <a:gd name="T66" fmla="*/ 134 w 169"/>
                  <a:gd name="T67" fmla="*/ 143 h 170"/>
                  <a:gd name="T68" fmla="*/ 134 w 169"/>
                  <a:gd name="T69" fmla="*/ 152 h 170"/>
                  <a:gd name="T70" fmla="*/ 134 w 169"/>
                  <a:gd name="T71" fmla="*/ 161 h 170"/>
                  <a:gd name="T72" fmla="*/ 125 w 169"/>
                  <a:gd name="T73" fmla="*/ 170 h 170"/>
                  <a:gd name="T74" fmla="*/ 116 w 169"/>
                  <a:gd name="T75" fmla="*/ 170 h 170"/>
                  <a:gd name="T76" fmla="*/ 107 w 169"/>
                  <a:gd name="T77" fmla="*/ 170 h 170"/>
                  <a:gd name="T78" fmla="*/ 89 w 169"/>
                  <a:gd name="T79" fmla="*/ 170 h 170"/>
                  <a:gd name="T80" fmla="*/ 62 w 169"/>
                  <a:gd name="T81" fmla="*/ 170 h 170"/>
                  <a:gd name="T82" fmla="*/ 44 w 169"/>
                  <a:gd name="T83" fmla="*/ 170 h 170"/>
                  <a:gd name="T84" fmla="*/ 35 w 169"/>
                  <a:gd name="T85" fmla="*/ 161 h 170"/>
                  <a:gd name="T86" fmla="*/ 26 w 169"/>
                  <a:gd name="T87" fmla="*/ 161 h 170"/>
                  <a:gd name="T88" fmla="*/ 18 w 169"/>
                  <a:gd name="T89" fmla="*/ 152 h 170"/>
                  <a:gd name="T90" fmla="*/ 18 w 169"/>
                  <a:gd name="T91" fmla="*/ 134 h 170"/>
                  <a:gd name="T92" fmla="*/ 9 w 169"/>
                  <a:gd name="T93" fmla="*/ 116 h 170"/>
                  <a:gd name="T94" fmla="*/ 0 w 169"/>
                  <a:gd name="T95" fmla="*/ 107 h 170"/>
                  <a:gd name="T96" fmla="*/ 0 w 169"/>
                  <a:gd name="T97" fmla="*/ 98 h 170"/>
                  <a:gd name="T98" fmla="*/ 0 w 169"/>
                  <a:gd name="T99" fmla="*/ 98 h 170"/>
                  <a:gd name="T100" fmla="*/ 9 w 169"/>
                  <a:gd name="T101" fmla="*/ 89 h 170"/>
                  <a:gd name="T102" fmla="*/ 9 w 169"/>
                  <a:gd name="T103" fmla="*/ 80 h 170"/>
                  <a:gd name="T104" fmla="*/ 9 w 169"/>
                  <a:gd name="T105" fmla="*/ 72 h 170"/>
                  <a:gd name="T106" fmla="*/ 18 w 169"/>
                  <a:gd name="T107" fmla="*/ 72 h 170"/>
                  <a:gd name="T108" fmla="*/ 26 w 169"/>
                  <a:gd name="T109" fmla="*/ 63 h 170"/>
                  <a:gd name="T110" fmla="*/ 18 w 169"/>
                  <a:gd name="T111" fmla="*/ 54 h 170"/>
                  <a:gd name="T112" fmla="*/ 18 w 169"/>
                  <a:gd name="T113" fmla="*/ 45 h 170"/>
                  <a:gd name="T114" fmla="*/ 18 w 169"/>
                  <a:gd name="T115" fmla="*/ 3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9" h="170">
                    <a:moveTo>
                      <a:pt x="18" y="27"/>
                    </a:moveTo>
                    <a:lnTo>
                      <a:pt x="18" y="27"/>
                    </a:lnTo>
                    <a:lnTo>
                      <a:pt x="18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35" y="27"/>
                    </a:lnTo>
                    <a:lnTo>
                      <a:pt x="44" y="27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1" y="54"/>
                    </a:lnTo>
                    <a:lnTo>
                      <a:pt x="71" y="54"/>
                    </a:lnTo>
                    <a:lnTo>
                      <a:pt x="71" y="54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1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16" y="18"/>
                    </a:lnTo>
                    <a:lnTo>
                      <a:pt x="125" y="18"/>
                    </a:lnTo>
                    <a:lnTo>
                      <a:pt x="125" y="18"/>
                    </a:lnTo>
                    <a:lnTo>
                      <a:pt x="125" y="18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25" y="36"/>
                    </a:lnTo>
                    <a:lnTo>
                      <a:pt x="125" y="36"/>
                    </a:lnTo>
                    <a:lnTo>
                      <a:pt x="125" y="36"/>
                    </a:lnTo>
                    <a:lnTo>
                      <a:pt x="125" y="36"/>
                    </a:lnTo>
                    <a:lnTo>
                      <a:pt x="125" y="36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5" y="54"/>
                    </a:lnTo>
                    <a:lnTo>
                      <a:pt x="125" y="54"/>
                    </a:lnTo>
                    <a:lnTo>
                      <a:pt x="125" y="54"/>
                    </a:lnTo>
                    <a:lnTo>
                      <a:pt x="125" y="54"/>
                    </a:lnTo>
                    <a:lnTo>
                      <a:pt x="125" y="54"/>
                    </a:lnTo>
                    <a:lnTo>
                      <a:pt x="125" y="63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52" y="63"/>
                    </a:lnTo>
                    <a:lnTo>
                      <a:pt x="152" y="63"/>
                    </a:lnTo>
                    <a:lnTo>
                      <a:pt x="152" y="63"/>
                    </a:lnTo>
                    <a:lnTo>
                      <a:pt x="152" y="63"/>
                    </a:lnTo>
                    <a:lnTo>
                      <a:pt x="152" y="63"/>
                    </a:lnTo>
                    <a:lnTo>
                      <a:pt x="152" y="63"/>
                    </a:lnTo>
                    <a:lnTo>
                      <a:pt x="152" y="63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72"/>
                    </a:lnTo>
                    <a:lnTo>
                      <a:pt x="160" y="72"/>
                    </a:lnTo>
                    <a:lnTo>
                      <a:pt x="160" y="72"/>
                    </a:lnTo>
                    <a:lnTo>
                      <a:pt x="160" y="72"/>
                    </a:lnTo>
                    <a:lnTo>
                      <a:pt x="160" y="72"/>
                    </a:lnTo>
                    <a:lnTo>
                      <a:pt x="169" y="72"/>
                    </a:lnTo>
                    <a:lnTo>
                      <a:pt x="169" y="72"/>
                    </a:lnTo>
                    <a:lnTo>
                      <a:pt x="169" y="80"/>
                    </a:lnTo>
                    <a:lnTo>
                      <a:pt x="169" y="80"/>
                    </a:lnTo>
                    <a:lnTo>
                      <a:pt x="169" y="80"/>
                    </a:lnTo>
                    <a:lnTo>
                      <a:pt x="169" y="80"/>
                    </a:lnTo>
                    <a:lnTo>
                      <a:pt x="169" y="80"/>
                    </a:lnTo>
                    <a:lnTo>
                      <a:pt x="169" y="80"/>
                    </a:lnTo>
                    <a:lnTo>
                      <a:pt x="169" y="80"/>
                    </a:lnTo>
                    <a:lnTo>
                      <a:pt x="169" y="89"/>
                    </a:lnTo>
                    <a:lnTo>
                      <a:pt x="169" y="89"/>
                    </a:lnTo>
                    <a:lnTo>
                      <a:pt x="169" y="89"/>
                    </a:lnTo>
                    <a:lnTo>
                      <a:pt x="169" y="89"/>
                    </a:lnTo>
                    <a:lnTo>
                      <a:pt x="169" y="89"/>
                    </a:lnTo>
                    <a:lnTo>
                      <a:pt x="169" y="98"/>
                    </a:lnTo>
                    <a:lnTo>
                      <a:pt x="169" y="98"/>
                    </a:lnTo>
                    <a:lnTo>
                      <a:pt x="169" y="98"/>
                    </a:lnTo>
                    <a:lnTo>
                      <a:pt x="169" y="98"/>
                    </a:lnTo>
                    <a:lnTo>
                      <a:pt x="169" y="107"/>
                    </a:lnTo>
                    <a:lnTo>
                      <a:pt x="169" y="107"/>
                    </a:lnTo>
                    <a:lnTo>
                      <a:pt x="169" y="107"/>
                    </a:lnTo>
                    <a:lnTo>
                      <a:pt x="169" y="107"/>
                    </a:lnTo>
                    <a:lnTo>
                      <a:pt x="169" y="107"/>
                    </a:lnTo>
                    <a:lnTo>
                      <a:pt x="169" y="116"/>
                    </a:lnTo>
                    <a:lnTo>
                      <a:pt x="169" y="116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60" y="116"/>
                    </a:lnTo>
                    <a:lnTo>
                      <a:pt x="152" y="116"/>
                    </a:lnTo>
                    <a:lnTo>
                      <a:pt x="152" y="116"/>
                    </a:lnTo>
                    <a:lnTo>
                      <a:pt x="152" y="116"/>
                    </a:lnTo>
                    <a:lnTo>
                      <a:pt x="143" y="116"/>
                    </a:lnTo>
                    <a:lnTo>
                      <a:pt x="143" y="116"/>
                    </a:lnTo>
                    <a:lnTo>
                      <a:pt x="143" y="116"/>
                    </a:lnTo>
                    <a:lnTo>
                      <a:pt x="134" y="116"/>
                    </a:lnTo>
                    <a:lnTo>
                      <a:pt x="134" y="116"/>
                    </a:lnTo>
                    <a:lnTo>
                      <a:pt x="134" y="116"/>
                    </a:lnTo>
                    <a:lnTo>
                      <a:pt x="134" y="116"/>
                    </a:lnTo>
                    <a:lnTo>
                      <a:pt x="134" y="116"/>
                    </a:lnTo>
                    <a:lnTo>
                      <a:pt x="134" y="125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25"/>
                    </a:lnTo>
                    <a:lnTo>
                      <a:pt x="125" y="134"/>
                    </a:lnTo>
                    <a:lnTo>
                      <a:pt x="125" y="134"/>
                    </a:lnTo>
                    <a:lnTo>
                      <a:pt x="125" y="134"/>
                    </a:lnTo>
                    <a:lnTo>
                      <a:pt x="134" y="134"/>
                    </a:lnTo>
                    <a:lnTo>
                      <a:pt x="134" y="143"/>
                    </a:lnTo>
                    <a:lnTo>
                      <a:pt x="134" y="143"/>
                    </a:lnTo>
                    <a:lnTo>
                      <a:pt x="134" y="143"/>
                    </a:lnTo>
                    <a:lnTo>
                      <a:pt x="134" y="143"/>
                    </a:lnTo>
                    <a:lnTo>
                      <a:pt x="134" y="143"/>
                    </a:lnTo>
                    <a:lnTo>
                      <a:pt x="134" y="143"/>
                    </a:lnTo>
                    <a:lnTo>
                      <a:pt x="134" y="143"/>
                    </a:lnTo>
                    <a:lnTo>
                      <a:pt x="134" y="143"/>
                    </a:lnTo>
                    <a:lnTo>
                      <a:pt x="134" y="152"/>
                    </a:lnTo>
                    <a:lnTo>
                      <a:pt x="134" y="152"/>
                    </a:lnTo>
                    <a:lnTo>
                      <a:pt x="134" y="152"/>
                    </a:lnTo>
                    <a:lnTo>
                      <a:pt x="134" y="152"/>
                    </a:lnTo>
                    <a:lnTo>
                      <a:pt x="134" y="152"/>
                    </a:lnTo>
                    <a:lnTo>
                      <a:pt x="134" y="152"/>
                    </a:lnTo>
                    <a:lnTo>
                      <a:pt x="134" y="161"/>
                    </a:lnTo>
                    <a:lnTo>
                      <a:pt x="134" y="161"/>
                    </a:lnTo>
                    <a:lnTo>
                      <a:pt x="134" y="161"/>
                    </a:lnTo>
                    <a:lnTo>
                      <a:pt x="134" y="161"/>
                    </a:lnTo>
                    <a:lnTo>
                      <a:pt x="134" y="161"/>
                    </a:lnTo>
                    <a:lnTo>
                      <a:pt x="134" y="161"/>
                    </a:lnTo>
                    <a:lnTo>
                      <a:pt x="134" y="170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16" y="170"/>
                    </a:lnTo>
                    <a:lnTo>
                      <a:pt x="116" y="170"/>
                    </a:lnTo>
                    <a:lnTo>
                      <a:pt x="116" y="170"/>
                    </a:lnTo>
                    <a:lnTo>
                      <a:pt x="116" y="170"/>
                    </a:lnTo>
                    <a:lnTo>
                      <a:pt x="116" y="170"/>
                    </a:lnTo>
                    <a:lnTo>
                      <a:pt x="107" y="170"/>
                    </a:lnTo>
                    <a:lnTo>
                      <a:pt x="107" y="170"/>
                    </a:lnTo>
                    <a:lnTo>
                      <a:pt x="107" y="170"/>
                    </a:lnTo>
                    <a:lnTo>
                      <a:pt x="107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89" y="170"/>
                    </a:lnTo>
                    <a:lnTo>
                      <a:pt x="89" y="170"/>
                    </a:lnTo>
                    <a:lnTo>
                      <a:pt x="89" y="170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71" y="170"/>
                    </a:lnTo>
                    <a:lnTo>
                      <a:pt x="71" y="170"/>
                    </a:lnTo>
                    <a:lnTo>
                      <a:pt x="71" y="170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53" y="170"/>
                    </a:lnTo>
                    <a:lnTo>
                      <a:pt x="44" y="170"/>
                    </a:lnTo>
                    <a:lnTo>
                      <a:pt x="44" y="170"/>
                    </a:lnTo>
                    <a:lnTo>
                      <a:pt x="44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5" y="170"/>
                    </a:lnTo>
                    <a:lnTo>
                      <a:pt x="35" y="161"/>
                    </a:lnTo>
                    <a:lnTo>
                      <a:pt x="35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61"/>
                    </a:lnTo>
                    <a:lnTo>
                      <a:pt x="26" y="152"/>
                    </a:lnTo>
                    <a:lnTo>
                      <a:pt x="18" y="152"/>
                    </a:lnTo>
                    <a:lnTo>
                      <a:pt x="18" y="152"/>
                    </a:lnTo>
                    <a:lnTo>
                      <a:pt x="18" y="152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9" y="134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9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9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27"/>
                    </a:lnTo>
                  </a:path>
                </a:pathLst>
              </a:custGeom>
              <a:solidFill>
                <a:srgbClr val="FFFFCC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12" name="Freeform 116"/>
              <p:cNvSpPr>
                <a:spLocks/>
              </p:cNvSpPr>
              <p:nvPr/>
            </p:nvSpPr>
            <p:spPr bwMode="auto">
              <a:xfrm>
                <a:off x="6243" y="6306"/>
                <a:ext cx="1335" cy="1407"/>
              </a:xfrm>
              <a:custGeom>
                <a:avLst/>
                <a:gdLst>
                  <a:gd name="T0" fmla="*/ 220 w 1287"/>
                  <a:gd name="T1" fmla="*/ 16 h 1324"/>
                  <a:gd name="T2" fmla="*/ 190 w 1287"/>
                  <a:gd name="T3" fmla="*/ 46 h 1324"/>
                  <a:gd name="T4" fmla="*/ 211 w 1287"/>
                  <a:gd name="T5" fmla="*/ 141 h 1324"/>
                  <a:gd name="T6" fmla="*/ 74 w 1287"/>
                  <a:gd name="T7" fmla="*/ 205 h 1324"/>
                  <a:gd name="T8" fmla="*/ 23 w 1287"/>
                  <a:gd name="T9" fmla="*/ 299 h 1324"/>
                  <a:gd name="T10" fmla="*/ 36 w 1287"/>
                  <a:gd name="T11" fmla="*/ 351 h 1324"/>
                  <a:gd name="T12" fmla="*/ 36 w 1287"/>
                  <a:gd name="T13" fmla="*/ 556 h 1324"/>
                  <a:gd name="T14" fmla="*/ 108 w 1287"/>
                  <a:gd name="T15" fmla="*/ 616 h 1324"/>
                  <a:gd name="T16" fmla="*/ 177 w 1287"/>
                  <a:gd name="T17" fmla="*/ 745 h 1324"/>
                  <a:gd name="T18" fmla="*/ 203 w 1287"/>
                  <a:gd name="T19" fmla="*/ 818 h 1324"/>
                  <a:gd name="T20" fmla="*/ 336 w 1287"/>
                  <a:gd name="T21" fmla="*/ 916 h 1324"/>
                  <a:gd name="T22" fmla="*/ 370 w 1287"/>
                  <a:gd name="T23" fmla="*/ 981 h 1324"/>
                  <a:gd name="T24" fmla="*/ 460 w 1287"/>
                  <a:gd name="T25" fmla="*/ 1054 h 1324"/>
                  <a:gd name="T26" fmla="*/ 550 w 1287"/>
                  <a:gd name="T27" fmla="*/ 1088 h 1324"/>
                  <a:gd name="T28" fmla="*/ 601 w 1287"/>
                  <a:gd name="T29" fmla="*/ 1225 h 1324"/>
                  <a:gd name="T30" fmla="*/ 657 w 1287"/>
                  <a:gd name="T31" fmla="*/ 1246 h 1324"/>
                  <a:gd name="T32" fmla="*/ 717 w 1287"/>
                  <a:gd name="T33" fmla="*/ 1251 h 1324"/>
                  <a:gd name="T34" fmla="*/ 756 w 1287"/>
                  <a:gd name="T35" fmla="*/ 1285 h 1324"/>
                  <a:gd name="T36" fmla="*/ 1047 w 1287"/>
                  <a:gd name="T37" fmla="*/ 1294 h 1324"/>
                  <a:gd name="T38" fmla="*/ 1051 w 1287"/>
                  <a:gd name="T39" fmla="*/ 1251 h 1324"/>
                  <a:gd name="T40" fmla="*/ 1030 w 1287"/>
                  <a:gd name="T41" fmla="*/ 1015 h 1324"/>
                  <a:gd name="T42" fmla="*/ 1081 w 1287"/>
                  <a:gd name="T43" fmla="*/ 938 h 1324"/>
                  <a:gd name="T44" fmla="*/ 1128 w 1287"/>
                  <a:gd name="T45" fmla="*/ 831 h 1324"/>
                  <a:gd name="T46" fmla="*/ 1193 w 1287"/>
                  <a:gd name="T47" fmla="*/ 754 h 1324"/>
                  <a:gd name="T48" fmla="*/ 1124 w 1287"/>
                  <a:gd name="T49" fmla="*/ 642 h 1324"/>
                  <a:gd name="T50" fmla="*/ 1227 w 1287"/>
                  <a:gd name="T51" fmla="*/ 599 h 1324"/>
                  <a:gd name="T52" fmla="*/ 1287 w 1287"/>
                  <a:gd name="T53" fmla="*/ 535 h 1324"/>
                  <a:gd name="T54" fmla="*/ 1188 w 1287"/>
                  <a:gd name="T55" fmla="*/ 432 h 1324"/>
                  <a:gd name="T56" fmla="*/ 1167 w 1287"/>
                  <a:gd name="T57" fmla="*/ 359 h 1324"/>
                  <a:gd name="T58" fmla="*/ 1270 w 1287"/>
                  <a:gd name="T59" fmla="*/ 338 h 1324"/>
                  <a:gd name="T60" fmla="*/ 1158 w 1287"/>
                  <a:gd name="T61" fmla="*/ 278 h 1324"/>
                  <a:gd name="T62" fmla="*/ 897 w 1287"/>
                  <a:gd name="T63" fmla="*/ 286 h 1324"/>
                  <a:gd name="T64" fmla="*/ 794 w 1287"/>
                  <a:gd name="T65" fmla="*/ 188 h 1324"/>
                  <a:gd name="T66" fmla="*/ 674 w 1287"/>
                  <a:gd name="T67" fmla="*/ 46 h 1324"/>
                  <a:gd name="T68" fmla="*/ 636 w 1287"/>
                  <a:gd name="T69" fmla="*/ 76 h 1324"/>
                  <a:gd name="T70" fmla="*/ 666 w 1287"/>
                  <a:gd name="T71" fmla="*/ 102 h 1324"/>
                  <a:gd name="T72" fmla="*/ 713 w 1287"/>
                  <a:gd name="T73" fmla="*/ 171 h 1324"/>
                  <a:gd name="T74" fmla="*/ 721 w 1287"/>
                  <a:gd name="T75" fmla="*/ 269 h 1324"/>
                  <a:gd name="T76" fmla="*/ 558 w 1287"/>
                  <a:gd name="T77" fmla="*/ 209 h 1324"/>
                  <a:gd name="T78" fmla="*/ 511 w 1287"/>
                  <a:gd name="T79" fmla="*/ 124 h 1324"/>
                  <a:gd name="T80" fmla="*/ 503 w 1287"/>
                  <a:gd name="T81" fmla="*/ 64 h 1324"/>
                  <a:gd name="T82" fmla="*/ 417 w 1287"/>
                  <a:gd name="T83" fmla="*/ 46 h 1324"/>
                  <a:gd name="T84" fmla="*/ 348 w 1287"/>
                  <a:gd name="T85" fmla="*/ 46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87" h="1324">
                    <a:moveTo>
                      <a:pt x="314" y="8"/>
                    </a:moveTo>
                    <a:cubicBezTo>
                      <a:pt x="283" y="10"/>
                      <a:pt x="247" y="0"/>
                      <a:pt x="220" y="16"/>
                    </a:cubicBezTo>
                    <a:cubicBezTo>
                      <a:pt x="212" y="21"/>
                      <a:pt x="219" y="37"/>
                      <a:pt x="211" y="42"/>
                    </a:cubicBezTo>
                    <a:cubicBezTo>
                      <a:pt x="205" y="46"/>
                      <a:pt x="197" y="45"/>
                      <a:pt x="190" y="46"/>
                    </a:cubicBezTo>
                    <a:cubicBezTo>
                      <a:pt x="179" y="68"/>
                      <a:pt x="176" y="107"/>
                      <a:pt x="203" y="115"/>
                    </a:cubicBezTo>
                    <a:cubicBezTo>
                      <a:pt x="206" y="124"/>
                      <a:pt x="208" y="132"/>
                      <a:pt x="211" y="141"/>
                    </a:cubicBezTo>
                    <a:cubicBezTo>
                      <a:pt x="214" y="150"/>
                      <a:pt x="187" y="172"/>
                      <a:pt x="181" y="175"/>
                    </a:cubicBezTo>
                    <a:cubicBezTo>
                      <a:pt x="149" y="191"/>
                      <a:pt x="109" y="199"/>
                      <a:pt x="74" y="205"/>
                    </a:cubicBezTo>
                    <a:cubicBezTo>
                      <a:pt x="45" y="225"/>
                      <a:pt x="55" y="283"/>
                      <a:pt x="40" y="295"/>
                    </a:cubicBezTo>
                    <a:cubicBezTo>
                      <a:pt x="35" y="299"/>
                      <a:pt x="29" y="298"/>
                      <a:pt x="23" y="299"/>
                    </a:cubicBezTo>
                    <a:cubicBezTo>
                      <a:pt x="22" y="300"/>
                      <a:pt x="0" y="320"/>
                      <a:pt x="1" y="325"/>
                    </a:cubicBezTo>
                    <a:cubicBezTo>
                      <a:pt x="2" y="328"/>
                      <a:pt x="31" y="349"/>
                      <a:pt x="36" y="351"/>
                    </a:cubicBezTo>
                    <a:cubicBezTo>
                      <a:pt x="72" y="391"/>
                      <a:pt x="64" y="455"/>
                      <a:pt x="27" y="492"/>
                    </a:cubicBezTo>
                    <a:cubicBezTo>
                      <a:pt x="23" y="506"/>
                      <a:pt x="29" y="541"/>
                      <a:pt x="36" y="556"/>
                    </a:cubicBezTo>
                    <a:cubicBezTo>
                      <a:pt x="44" y="572"/>
                      <a:pt x="87" y="574"/>
                      <a:pt x="87" y="574"/>
                    </a:cubicBezTo>
                    <a:cubicBezTo>
                      <a:pt x="111" y="589"/>
                      <a:pt x="114" y="584"/>
                      <a:pt x="108" y="616"/>
                    </a:cubicBezTo>
                    <a:cubicBezTo>
                      <a:pt x="116" y="657"/>
                      <a:pt x="124" y="673"/>
                      <a:pt x="164" y="685"/>
                    </a:cubicBezTo>
                    <a:cubicBezTo>
                      <a:pt x="170" y="705"/>
                      <a:pt x="175" y="724"/>
                      <a:pt x="177" y="745"/>
                    </a:cubicBezTo>
                    <a:cubicBezTo>
                      <a:pt x="179" y="768"/>
                      <a:pt x="170" y="798"/>
                      <a:pt x="186" y="814"/>
                    </a:cubicBezTo>
                    <a:cubicBezTo>
                      <a:pt x="190" y="818"/>
                      <a:pt x="197" y="817"/>
                      <a:pt x="203" y="818"/>
                    </a:cubicBezTo>
                    <a:cubicBezTo>
                      <a:pt x="237" y="811"/>
                      <a:pt x="224" y="818"/>
                      <a:pt x="233" y="848"/>
                    </a:cubicBezTo>
                    <a:cubicBezTo>
                      <a:pt x="240" y="933"/>
                      <a:pt x="234" y="911"/>
                      <a:pt x="336" y="916"/>
                    </a:cubicBezTo>
                    <a:cubicBezTo>
                      <a:pt x="342" y="934"/>
                      <a:pt x="338" y="954"/>
                      <a:pt x="344" y="972"/>
                    </a:cubicBezTo>
                    <a:cubicBezTo>
                      <a:pt x="347" y="981"/>
                      <a:pt x="361" y="979"/>
                      <a:pt x="370" y="981"/>
                    </a:cubicBezTo>
                    <a:cubicBezTo>
                      <a:pt x="389" y="984"/>
                      <a:pt x="407" y="986"/>
                      <a:pt x="426" y="989"/>
                    </a:cubicBezTo>
                    <a:cubicBezTo>
                      <a:pt x="432" y="1009"/>
                      <a:pt x="436" y="1047"/>
                      <a:pt x="460" y="1054"/>
                    </a:cubicBezTo>
                    <a:cubicBezTo>
                      <a:pt x="471" y="1057"/>
                      <a:pt x="483" y="1057"/>
                      <a:pt x="494" y="1058"/>
                    </a:cubicBezTo>
                    <a:cubicBezTo>
                      <a:pt x="520" y="1066"/>
                      <a:pt x="516" y="1082"/>
                      <a:pt x="550" y="1088"/>
                    </a:cubicBezTo>
                    <a:cubicBezTo>
                      <a:pt x="566" y="1098"/>
                      <a:pt x="565" y="1107"/>
                      <a:pt x="576" y="1122"/>
                    </a:cubicBezTo>
                    <a:cubicBezTo>
                      <a:pt x="587" y="1156"/>
                      <a:pt x="590" y="1191"/>
                      <a:pt x="601" y="1225"/>
                    </a:cubicBezTo>
                    <a:cubicBezTo>
                      <a:pt x="603" y="1231"/>
                      <a:pt x="634" y="1239"/>
                      <a:pt x="644" y="1242"/>
                    </a:cubicBezTo>
                    <a:cubicBezTo>
                      <a:pt x="648" y="1243"/>
                      <a:pt x="657" y="1246"/>
                      <a:pt x="657" y="1246"/>
                    </a:cubicBezTo>
                    <a:cubicBezTo>
                      <a:pt x="675" y="1240"/>
                      <a:pt x="685" y="1238"/>
                      <a:pt x="704" y="1242"/>
                    </a:cubicBezTo>
                    <a:cubicBezTo>
                      <a:pt x="708" y="1245"/>
                      <a:pt x="714" y="1247"/>
                      <a:pt x="717" y="1251"/>
                    </a:cubicBezTo>
                    <a:cubicBezTo>
                      <a:pt x="719" y="1253"/>
                      <a:pt x="723" y="1274"/>
                      <a:pt x="726" y="1276"/>
                    </a:cubicBezTo>
                    <a:cubicBezTo>
                      <a:pt x="735" y="1281"/>
                      <a:pt x="756" y="1285"/>
                      <a:pt x="756" y="1285"/>
                    </a:cubicBezTo>
                    <a:cubicBezTo>
                      <a:pt x="761" y="1324"/>
                      <a:pt x="760" y="1312"/>
                      <a:pt x="790" y="1324"/>
                    </a:cubicBezTo>
                    <a:cubicBezTo>
                      <a:pt x="888" y="1310"/>
                      <a:pt x="941" y="1298"/>
                      <a:pt x="1047" y="1294"/>
                    </a:cubicBezTo>
                    <a:cubicBezTo>
                      <a:pt x="1082" y="1283"/>
                      <a:pt x="1068" y="1291"/>
                      <a:pt x="1090" y="1276"/>
                    </a:cubicBezTo>
                    <a:cubicBezTo>
                      <a:pt x="1074" y="1266"/>
                      <a:pt x="1064" y="1264"/>
                      <a:pt x="1051" y="1251"/>
                    </a:cubicBezTo>
                    <a:cubicBezTo>
                      <a:pt x="1031" y="1209"/>
                      <a:pt x="1024" y="1165"/>
                      <a:pt x="1008" y="1122"/>
                    </a:cubicBezTo>
                    <a:cubicBezTo>
                      <a:pt x="1011" y="1081"/>
                      <a:pt x="1007" y="1048"/>
                      <a:pt x="1030" y="1015"/>
                    </a:cubicBezTo>
                    <a:cubicBezTo>
                      <a:pt x="1029" y="1006"/>
                      <a:pt x="1021" y="969"/>
                      <a:pt x="1030" y="959"/>
                    </a:cubicBezTo>
                    <a:cubicBezTo>
                      <a:pt x="1032" y="957"/>
                      <a:pt x="1075" y="942"/>
                      <a:pt x="1081" y="938"/>
                    </a:cubicBezTo>
                    <a:cubicBezTo>
                      <a:pt x="1086" y="925"/>
                      <a:pt x="1094" y="899"/>
                      <a:pt x="1094" y="899"/>
                    </a:cubicBezTo>
                    <a:cubicBezTo>
                      <a:pt x="1089" y="844"/>
                      <a:pt x="1078" y="841"/>
                      <a:pt x="1128" y="831"/>
                    </a:cubicBezTo>
                    <a:cubicBezTo>
                      <a:pt x="1155" y="836"/>
                      <a:pt x="1171" y="854"/>
                      <a:pt x="1197" y="865"/>
                    </a:cubicBezTo>
                    <a:cubicBezTo>
                      <a:pt x="1218" y="834"/>
                      <a:pt x="1213" y="784"/>
                      <a:pt x="1193" y="754"/>
                    </a:cubicBezTo>
                    <a:cubicBezTo>
                      <a:pt x="1187" y="732"/>
                      <a:pt x="1188" y="710"/>
                      <a:pt x="1163" y="702"/>
                    </a:cubicBezTo>
                    <a:cubicBezTo>
                      <a:pt x="1131" y="677"/>
                      <a:pt x="1129" y="685"/>
                      <a:pt x="1124" y="642"/>
                    </a:cubicBezTo>
                    <a:cubicBezTo>
                      <a:pt x="1144" y="636"/>
                      <a:pt x="1157" y="620"/>
                      <a:pt x="1176" y="612"/>
                    </a:cubicBezTo>
                    <a:cubicBezTo>
                      <a:pt x="1190" y="606"/>
                      <a:pt x="1212" y="603"/>
                      <a:pt x="1227" y="599"/>
                    </a:cubicBezTo>
                    <a:cubicBezTo>
                      <a:pt x="1242" y="590"/>
                      <a:pt x="1244" y="579"/>
                      <a:pt x="1261" y="574"/>
                    </a:cubicBezTo>
                    <a:cubicBezTo>
                      <a:pt x="1274" y="561"/>
                      <a:pt x="1282" y="552"/>
                      <a:pt x="1287" y="535"/>
                    </a:cubicBezTo>
                    <a:cubicBezTo>
                      <a:pt x="1286" y="521"/>
                      <a:pt x="1286" y="506"/>
                      <a:pt x="1283" y="492"/>
                    </a:cubicBezTo>
                    <a:cubicBezTo>
                      <a:pt x="1276" y="460"/>
                      <a:pt x="1216" y="438"/>
                      <a:pt x="1188" y="432"/>
                    </a:cubicBezTo>
                    <a:cubicBezTo>
                      <a:pt x="1180" y="427"/>
                      <a:pt x="1164" y="428"/>
                      <a:pt x="1163" y="419"/>
                    </a:cubicBezTo>
                    <a:cubicBezTo>
                      <a:pt x="1160" y="399"/>
                      <a:pt x="1159" y="377"/>
                      <a:pt x="1167" y="359"/>
                    </a:cubicBezTo>
                    <a:cubicBezTo>
                      <a:pt x="1171" y="351"/>
                      <a:pt x="1184" y="354"/>
                      <a:pt x="1193" y="351"/>
                    </a:cubicBezTo>
                    <a:cubicBezTo>
                      <a:pt x="1218" y="343"/>
                      <a:pt x="1245" y="343"/>
                      <a:pt x="1270" y="338"/>
                    </a:cubicBezTo>
                    <a:cubicBezTo>
                      <a:pt x="1287" y="310"/>
                      <a:pt x="1265" y="320"/>
                      <a:pt x="1248" y="325"/>
                    </a:cubicBezTo>
                    <a:cubicBezTo>
                      <a:pt x="1212" y="319"/>
                      <a:pt x="1194" y="289"/>
                      <a:pt x="1158" y="278"/>
                    </a:cubicBezTo>
                    <a:cubicBezTo>
                      <a:pt x="1090" y="282"/>
                      <a:pt x="1029" y="292"/>
                      <a:pt x="961" y="295"/>
                    </a:cubicBezTo>
                    <a:cubicBezTo>
                      <a:pt x="940" y="292"/>
                      <a:pt x="917" y="293"/>
                      <a:pt x="897" y="286"/>
                    </a:cubicBezTo>
                    <a:cubicBezTo>
                      <a:pt x="864" y="275"/>
                      <a:pt x="867" y="232"/>
                      <a:pt x="846" y="214"/>
                    </a:cubicBezTo>
                    <a:cubicBezTo>
                      <a:pt x="832" y="202"/>
                      <a:pt x="811" y="193"/>
                      <a:pt x="794" y="188"/>
                    </a:cubicBezTo>
                    <a:cubicBezTo>
                      <a:pt x="783" y="173"/>
                      <a:pt x="778" y="160"/>
                      <a:pt x="768" y="145"/>
                    </a:cubicBezTo>
                    <a:cubicBezTo>
                      <a:pt x="753" y="95"/>
                      <a:pt x="726" y="58"/>
                      <a:pt x="674" y="46"/>
                    </a:cubicBezTo>
                    <a:cubicBezTo>
                      <a:pt x="653" y="33"/>
                      <a:pt x="649" y="34"/>
                      <a:pt x="623" y="38"/>
                    </a:cubicBezTo>
                    <a:cubicBezTo>
                      <a:pt x="616" y="57"/>
                      <a:pt x="615" y="70"/>
                      <a:pt x="636" y="76"/>
                    </a:cubicBezTo>
                    <a:cubicBezTo>
                      <a:pt x="640" y="82"/>
                      <a:pt x="643" y="89"/>
                      <a:pt x="648" y="94"/>
                    </a:cubicBezTo>
                    <a:cubicBezTo>
                      <a:pt x="653" y="98"/>
                      <a:pt x="661" y="97"/>
                      <a:pt x="666" y="102"/>
                    </a:cubicBezTo>
                    <a:cubicBezTo>
                      <a:pt x="669" y="105"/>
                      <a:pt x="668" y="111"/>
                      <a:pt x="670" y="115"/>
                    </a:cubicBezTo>
                    <a:cubicBezTo>
                      <a:pt x="682" y="134"/>
                      <a:pt x="700" y="152"/>
                      <a:pt x="713" y="171"/>
                    </a:cubicBezTo>
                    <a:cubicBezTo>
                      <a:pt x="722" y="201"/>
                      <a:pt x="725" y="212"/>
                      <a:pt x="756" y="218"/>
                    </a:cubicBezTo>
                    <a:cubicBezTo>
                      <a:pt x="765" y="255"/>
                      <a:pt x="754" y="261"/>
                      <a:pt x="721" y="269"/>
                    </a:cubicBezTo>
                    <a:cubicBezTo>
                      <a:pt x="685" y="262"/>
                      <a:pt x="655" y="247"/>
                      <a:pt x="623" y="231"/>
                    </a:cubicBezTo>
                    <a:cubicBezTo>
                      <a:pt x="603" y="221"/>
                      <a:pt x="579" y="217"/>
                      <a:pt x="558" y="209"/>
                    </a:cubicBezTo>
                    <a:cubicBezTo>
                      <a:pt x="542" y="192"/>
                      <a:pt x="533" y="173"/>
                      <a:pt x="520" y="154"/>
                    </a:cubicBezTo>
                    <a:cubicBezTo>
                      <a:pt x="517" y="144"/>
                      <a:pt x="514" y="134"/>
                      <a:pt x="511" y="124"/>
                    </a:cubicBezTo>
                    <a:cubicBezTo>
                      <a:pt x="510" y="120"/>
                      <a:pt x="507" y="111"/>
                      <a:pt x="507" y="111"/>
                    </a:cubicBezTo>
                    <a:cubicBezTo>
                      <a:pt x="506" y="95"/>
                      <a:pt x="510" y="78"/>
                      <a:pt x="503" y="64"/>
                    </a:cubicBezTo>
                    <a:cubicBezTo>
                      <a:pt x="499" y="55"/>
                      <a:pt x="456" y="31"/>
                      <a:pt x="447" y="29"/>
                    </a:cubicBezTo>
                    <a:cubicBezTo>
                      <a:pt x="437" y="31"/>
                      <a:pt x="420" y="31"/>
                      <a:pt x="417" y="46"/>
                    </a:cubicBezTo>
                    <a:cubicBezTo>
                      <a:pt x="405" y="118"/>
                      <a:pt x="435" y="104"/>
                      <a:pt x="400" y="115"/>
                    </a:cubicBezTo>
                    <a:cubicBezTo>
                      <a:pt x="379" y="108"/>
                      <a:pt x="359" y="67"/>
                      <a:pt x="348" y="46"/>
                    </a:cubicBezTo>
                    <a:cubicBezTo>
                      <a:pt x="330" y="11"/>
                      <a:pt x="295" y="38"/>
                      <a:pt x="314" y="8"/>
                    </a:cubicBezTo>
                    <a:close/>
                  </a:path>
                </a:pathLst>
              </a:custGeom>
              <a:solidFill>
                <a:srgbClr val="E97B01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13" name="Freeform 117"/>
              <p:cNvSpPr>
                <a:spLocks/>
              </p:cNvSpPr>
              <p:nvPr/>
            </p:nvSpPr>
            <p:spPr bwMode="auto">
              <a:xfrm>
                <a:off x="2999" y="7435"/>
                <a:ext cx="1414" cy="1602"/>
              </a:xfrm>
              <a:custGeom>
                <a:avLst/>
                <a:gdLst>
                  <a:gd name="T0" fmla="*/ 175 w 1414"/>
                  <a:gd name="T1" fmla="*/ 180 h 1602"/>
                  <a:gd name="T2" fmla="*/ 261 w 1414"/>
                  <a:gd name="T3" fmla="*/ 197 h 1602"/>
                  <a:gd name="T4" fmla="*/ 300 w 1414"/>
                  <a:gd name="T5" fmla="*/ 300 h 1602"/>
                  <a:gd name="T6" fmla="*/ 163 w 1414"/>
                  <a:gd name="T7" fmla="*/ 335 h 1602"/>
                  <a:gd name="T8" fmla="*/ 128 w 1414"/>
                  <a:gd name="T9" fmla="*/ 450 h 1602"/>
                  <a:gd name="T10" fmla="*/ 0 w 1414"/>
                  <a:gd name="T11" fmla="*/ 579 h 1602"/>
                  <a:gd name="T12" fmla="*/ 17 w 1414"/>
                  <a:gd name="T13" fmla="*/ 785 h 1602"/>
                  <a:gd name="T14" fmla="*/ 107 w 1414"/>
                  <a:gd name="T15" fmla="*/ 866 h 1602"/>
                  <a:gd name="T16" fmla="*/ 150 w 1414"/>
                  <a:gd name="T17" fmla="*/ 960 h 1602"/>
                  <a:gd name="T18" fmla="*/ 201 w 1414"/>
                  <a:gd name="T19" fmla="*/ 1085 h 1602"/>
                  <a:gd name="T20" fmla="*/ 321 w 1414"/>
                  <a:gd name="T21" fmla="*/ 1170 h 1602"/>
                  <a:gd name="T22" fmla="*/ 420 w 1414"/>
                  <a:gd name="T23" fmla="*/ 1230 h 1602"/>
                  <a:gd name="T24" fmla="*/ 390 w 1414"/>
                  <a:gd name="T25" fmla="*/ 1333 h 1602"/>
                  <a:gd name="T26" fmla="*/ 450 w 1414"/>
                  <a:gd name="T27" fmla="*/ 1513 h 1602"/>
                  <a:gd name="T28" fmla="*/ 514 w 1414"/>
                  <a:gd name="T29" fmla="*/ 1487 h 1602"/>
                  <a:gd name="T30" fmla="*/ 600 w 1414"/>
                  <a:gd name="T31" fmla="*/ 1517 h 1602"/>
                  <a:gd name="T32" fmla="*/ 630 w 1414"/>
                  <a:gd name="T33" fmla="*/ 1543 h 1602"/>
                  <a:gd name="T34" fmla="*/ 741 w 1414"/>
                  <a:gd name="T35" fmla="*/ 1479 h 1602"/>
                  <a:gd name="T36" fmla="*/ 758 w 1414"/>
                  <a:gd name="T37" fmla="*/ 1432 h 1602"/>
                  <a:gd name="T38" fmla="*/ 827 w 1414"/>
                  <a:gd name="T39" fmla="*/ 1487 h 1602"/>
                  <a:gd name="T40" fmla="*/ 887 w 1414"/>
                  <a:gd name="T41" fmla="*/ 1470 h 1602"/>
                  <a:gd name="T42" fmla="*/ 917 w 1414"/>
                  <a:gd name="T43" fmla="*/ 1586 h 1602"/>
                  <a:gd name="T44" fmla="*/ 1080 w 1414"/>
                  <a:gd name="T45" fmla="*/ 1582 h 1602"/>
                  <a:gd name="T46" fmla="*/ 1140 w 1414"/>
                  <a:gd name="T47" fmla="*/ 1415 h 1602"/>
                  <a:gd name="T48" fmla="*/ 1251 w 1414"/>
                  <a:gd name="T49" fmla="*/ 1282 h 1602"/>
                  <a:gd name="T50" fmla="*/ 1217 w 1414"/>
                  <a:gd name="T51" fmla="*/ 1119 h 1602"/>
                  <a:gd name="T52" fmla="*/ 1157 w 1414"/>
                  <a:gd name="T53" fmla="*/ 995 h 1602"/>
                  <a:gd name="T54" fmla="*/ 1114 w 1414"/>
                  <a:gd name="T55" fmla="*/ 952 h 1602"/>
                  <a:gd name="T56" fmla="*/ 1088 w 1414"/>
                  <a:gd name="T57" fmla="*/ 892 h 1602"/>
                  <a:gd name="T58" fmla="*/ 1118 w 1414"/>
                  <a:gd name="T59" fmla="*/ 853 h 1602"/>
                  <a:gd name="T60" fmla="*/ 1170 w 1414"/>
                  <a:gd name="T61" fmla="*/ 780 h 1602"/>
                  <a:gd name="T62" fmla="*/ 1264 w 1414"/>
                  <a:gd name="T63" fmla="*/ 703 h 1602"/>
                  <a:gd name="T64" fmla="*/ 1281 w 1414"/>
                  <a:gd name="T65" fmla="*/ 622 h 1602"/>
                  <a:gd name="T66" fmla="*/ 1251 w 1414"/>
                  <a:gd name="T67" fmla="*/ 523 h 1602"/>
                  <a:gd name="T68" fmla="*/ 1350 w 1414"/>
                  <a:gd name="T69" fmla="*/ 377 h 1602"/>
                  <a:gd name="T70" fmla="*/ 1397 w 1414"/>
                  <a:gd name="T71" fmla="*/ 240 h 1602"/>
                  <a:gd name="T72" fmla="*/ 1363 w 1414"/>
                  <a:gd name="T73" fmla="*/ 77 h 1602"/>
                  <a:gd name="T74" fmla="*/ 1268 w 1414"/>
                  <a:gd name="T75" fmla="*/ 43 h 1602"/>
                  <a:gd name="T76" fmla="*/ 1088 w 1414"/>
                  <a:gd name="T77" fmla="*/ 17 h 1602"/>
                  <a:gd name="T78" fmla="*/ 964 w 1414"/>
                  <a:gd name="T79" fmla="*/ 47 h 1602"/>
                  <a:gd name="T80" fmla="*/ 870 w 1414"/>
                  <a:gd name="T81" fmla="*/ 17 h 1602"/>
                  <a:gd name="T82" fmla="*/ 780 w 1414"/>
                  <a:gd name="T83" fmla="*/ 22 h 1602"/>
                  <a:gd name="T84" fmla="*/ 625 w 1414"/>
                  <a:gd name="T85" fmla="*/ 90 h 1602"/>
                  <a:gd name="T86" fmla="*/ 578 w 1414"/>
                  <a:gd name="T87" fmla="*/ 129 h 1602"/>
                  <a:gd name="T88" fmla="*/ 488 w 1414"/>
                  <a:gd name="T89" fmla="*/ 60 h 1602"/>
                  <a:gd name="T90" fmla="*/ 368 w 1414"/>
                  <a:gd name="T91" fmla="*/ 137 h 1602"/>
                  <a:gd name="T92" fmla="*/ 244 w 1414"/>
                  <a:gd name="T93" fmla="*/ 82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4" h="1602">
                    <a:moveTo>
                      <a:pt x="145" y="65"/>
                    </a:moveTo>
                    <a:cubicBezTo>
                      <a:pt x="152" y="81"/>
                      <a:pt x="145" y="175"/>
                      <a:pt x="175" y="180"/>
                    </a:cubicBezTo>
                    <a:cubicBezTo>
                      <a:pt x="199" y="184"/>
                      <a:pt x="224" y="183"/>
                      <a:pt x="248" y="185"/>
                    </a:cubicBezTo>
                    <a:cubicBezTo>
                      <a:pt x="252" y="189"/>
                      <a:pt x="258" y="192"/>
                      <a:pt x="261" y="197"/>
                    </a:cubicBezTo>
                    <a:cubicBezTo>
                      <a:pt x="266" y="206"/>
                      <a:pt x="270" y="227"/>
                      <a:pt x="270" y="227"/>
                    </a:cubicBezTo>
                    <a:cubicBezTo>
                      <a:pt x="274" y="275"/>
                      <a:pt x="266" y="279"/>
                      <a:pt x="300" y="300"/>
                    </a:cubicBezTo>
                    <a:cubicBezTo>
                      <a:pt x="287" y="318"/>
                      <a:pt x="279" y="317"/>
                      <a:pt x="257" y="322"/>
                    </a:cubicBezTo>
                    <a:cubicBezTo>
                      <a:pt x="229" y="318"/>
                      <a:pt x="174" y="299"/>
                      <a:pt x="163" y="335"/>
                    </a:cubicBezTo>
                    <a:cubicBezTo>
                      <a:pt x="167" y="355"/>
                      <a:pt x="169" y="375"/>
                      <a:pt x="175" y="395"/>
                    </a:cubicBezTo>
                    <a:cubicBezTo>
                      <a:pt x="170" y="435"/>
                      <a:pt x="162" y="434"/>
                      <a:pt x="128" y="450"/>
                    </a:cubicBezTo>
                    <a:cubicBezTo>
                      <a:pt x="106" y="472"/>
                      <a:pt x="85" y="497"/>
                      <a:pt x="55" y="506"/>
                    </a:cubicBezTo>
                    <a:cubicBezTo>
                      <a:pt x="35" y="528"/>
                      <a:pt x="29" y="570"/>
                      <a:pt x="0" y="579"/>
                    </a:cubicBezTo>
                    <a:cubicBezTo>
                      <a:pt x="6" y="612"/>
                      <a:pt x="17" y="646"/>
                      <a:pt x="30" y="677"/>
                    </a:cubicBezTo>
                    <a:cubicBezTo>
                      <a:pt x="27" y="722"/>
                      <a:pt x="29" y="747"/>
                      <a:pt x="17" y="785"/>
                    </a:cubicBezTo>
                    <a:cubicBezTo>
                      <a:pt x="23" y="819"/>
                      <a:pt x="34" y="816"/>
                      <a:pt x="64" y="823"/>
                    </a:cubicBezTo>
                    <a:cubicBezTo>
                      <a:pt x="94" y="839"/>
                      <a:pt x="89" y="841"/>
                      <a:pt x="107" y="866"/>
                    </a:cubicBezTo>
                    <a:cubicBezTo>
                      <a:pt x="112" y="889"/>
                      <a:pt x="123" y="910"/>
                      <a:pt x="137" y="930"/>
                    </a:cubicBezTo>
                    <a:cubicBezTo>
                      <a:pt x="148" y="978"/>
                      <a:pt x="132" y="919"/>
                      <a:pt x="150" y="960"/>
                    </a:cubicBezTo>
                    <a:cubicBezTo>
                      <a:pt x="163" y="991"/>
                      <a:pt x="174" y="1027"/>
                      <a:pt x="184" y="1059"/>
                    </a:cubicBezTo>
                    <a:cubicBezTo>
                      <a:pt x="187" y="1069"/>
                      <a:pt x="192" y="1080"/>
                      <a:pt x="201" y="1085"/>
                    </a:cubicBezTo>
                    <a:cubicBezTo>
                      <a:pt x="209" y="1090"/>
                      <a:pt x="227" y="1093"/>
                      <a:pt x="227" y="1093"/>
                    </a:cubicBezTo>
                    <a:cubicBezTo>
                      <a:pt x="242" y="1158"/>
                      <a:pt x="253" y="1159"/>
                      <a:pt x="321" y="1170"/>
                    </a:cubicBezTo>
                    <a:cubicBezTo>
                      <a:pt x="343" y="1201"/>
                      <a:pt x="329" y="1220"/>
                      <a:pt x="368" y="1235"/>
                    </a:cubicBezTo>
                    <a:cubicBezTo>
                      <a:pt x="385" y="1233"/>
                      <a:pt x="403" y="1230"/>
                      <a:pt x="420" y="1230"/>
                    </a:cubicBezTo>
                    <a:cubicBezTo>
                      <a:pt x="425" y="1230"/>
                      <a:pt x="432" y="1230"/>
                      <a:pt x="433" y="1235"/>
                    </a:cubicBezTo>
                    <a:cubicBezTo>
                      <a:pt x="440" y="1269"/>
                      <a:pt x="406" y="1307"/>
                      <a:pt x="390" y="1333"/>
                    </a:cubicBezTo>
                    <a:cubicBezTo>
                      <a:pt x="393" y="1366"/>
                      <a:pt x="398" y="1385"/>
                      <a:pt x="407" y="1415"/>
                    </a:cubicBezTo>
                    <a:cubicBezTo>
                      <a:pt x="403" y="1477"/>
                      <a:pt x="384" y="1505"/>
                      <a:pt x="450" y="1513"/>
                    </a:cubicBezTo>
                    <a:cubicBezTo>
                      <a:pt x="470" y="1509"/>
                      <a:pt x="491" y="1508"/>
                      <a:pt x="510" y="1500"/>
                    </a:cubicBezTo>
                    <a:cubicBezTo>
                      <a:pt x="514" y="1498"/>
                      <a:pt x="511" y="1490"/>
                      <a:pt x="514" y="1487"/>
                    </a:cubicBezTo>
                    <a:cubicBezTo>
                      <a:pt x="522" y="1477"/>
                      <a:pt x="533" y="1474"/>
                      <a:pt x="544" y="1470"/>
                    </a:cubicBezTo>
                    <a:cubicBezTo>
                      <a:pt x="580" y="1479"/>
                      <a:pt x="586" y="1482"/>
                      <a:pt x="600" y="1517"/>
                    </a:cubicBezTo>
                    <a:cubicBezTo>
                      <a:pt x="601" y="1530"/>
                      <a:pt x="598" y="1544"/>
                      <a:pt x="604" y="1556"/>
                    </a:cubicBezTo>
                    <a:cubicBezTo>
                      <a:pt x="608" y="1565"/>
                      <a:pt x="620" y="1544"/>
                      <a:pt x="630" y="1543"/>
                    </a:cubicBezTo>
                    <a:cubicBezTo>
                      <a:pt x="662" y="1538"/>
                      <a:pt x="728" y="1535"/>
                      <a:pt x="728" y="1535"/>
                    </a:cubicBezTo>
                    <a:cubicBezTo>
                      <a:pt x="721" y="1512"/>
                      <a:pt x="724" y="1496"/>
                      <a:pt x="741" y="1479"/>
                    </a:cubicBezTo>
                    <a:cubicBezTo>
                      <a:pt x="747" y="1460"/>
                      <a:pt x="743" y="1438"/>
                      <a:pt x="750" y="1419"/>
                    </a:cubicBezTo>
                    <a:cubicBezTo>
                      <a:pt x="752" y="1414"/>
                      <a:pt x="753" y="1430"/>
                      <a:pt x="758" y="1432"/>
                    </a:cubicBezTo>
                    <a:cubicBezTo>
                      <a:pt x="770" y="1436"/>
                      <a:pt x="784" y="1435"/>
                      <a:pt x="797" y="1436"/>
                    </a:cubicBezTo>
                    <a:cubicBezTo>
                      <a:pt x="808" y="1471"/>
                      <a:pt x="786" y="1479"/>
                      <a:pt x="827" y="1487"/>
                    </a:cubicBezTo>
                    <a:cubicBezTo>
                      <a:pt x="858" y="1477"/>
                      <a:pt x="840" y="1448"/>
                      <a:pt x="865" y="1432"/>
                    </a:cubicBezTo>
                    <a:cubicBezTo>
                      <a:pt x="886" y="1461"/>
                      <a:pt x="880" y="1447"/>
                      <a:pt x="887" y="1470"/>
                    </a:cubicBezTo>
                    <a:cubicBezTo>
                      <a:pt x="892" y="1536"/>
                      <a:pt x="896" y="1518"/>
                      <a:pt x="913" y="1569"/>
                    </a:cubicBezTo>
                    <a:cubicBezTo>
                      <a:pt x="915" y="1575"/>
                      <a:pt x="913" y="1581"/>
                      <a:pt x="917" y="1586"/>
                    </a:cubicBezTo>
                    <a:cubicBezTo>
                      <a:pt x="922" y="1592"/>
                      <a:pt x="939" y="1597"/>
                      <a:pt x="947" y="1599"/>
                    </a:cubicBezTo>
                    <a:cubicBezTo>
                      <a:pt x="1090" y="1594"/>
                      <a:pt x="1016" y="1602"/>
                      <a:pt x="1080" y="1582"/>
                    </a:cubicBezTo>
                    <a:cubicBezTo>
                      <a:pt x="1109" y="1563"/>
                      <a:pt x="1121" y="1541"/>
                      <a:pt x="1140" y="1513"/>
                    </a:cubicBezTo>
                    <a:cubicBezTo>
                      <a:pt x="1150" y="1479"/>
                      <a:pt x="1146" y="1450"/>
                      <a:pt x="1140" y="1415"/>
                    </a:cubicBezTo>
                    <a:cubicBezTo>
                      <a:pt x="1147" y="1382"/>
                      <a:pt x="1168" y="1377"/>
                      <a:pt x="1195" y="1359"/>
                    </a:cubicBezTo>
                    <a:cubicBezTo>
                      <a:pt x="1221" y="1341"/>
                      <a:pt x="1228" y="1302"/>
                      <a:pt x="1251" y="1282"/>
                    </a:cubicBezTo>
                    <a:cubicBezTo>
                      <a:pt x="1260" y="1275"/>
                      <a:pt x="1279" y="1268"/>
                      <a:pt x="1290" y="1265"/>
                    </a:cubicBezTo>
                    <a:cubicBezTo>
                      <a:pt x="1261" y="1217"/>
                      <a:pt x="1253" y="1166"/>
                      <a:pt x="1217" y="1119"/>
                    </a:cubicBezTo>
                    <a:cubicBezTo>
                      <a:pt x="1208" y="1090"/>
                      <a:pt x="1194" y="1027"/>
                      <a:pt x="1170" y="1012"/>
                    </a:cubicBezTo>
                    <a:cubicBezTo>
                      <a:pt x="1166" y="1006"/>
                      <a:pt x="1162" y="1000"/>
                      <a:pt x="1157" y="995"/>
                    </a:cubicBezTo>
                    <a:cubicBezTo>
                      <a:pt x="1149" y="988"/>
                      <a:pt x="1131" y="977"/>
                      <a:pt x="1131" y="977"/>
                    </a:cubicBezTo>
                    <a:cubicBezTo>
                      <a:pt x="1125" y="969"/>
                      <a:pt x="1120" y="960"/>
                      <a:pt x="1114" y="952"/>
                    </a:cubicBezTo>
                    <a:cubicBezTo>
                      <a:pt x="1111" y="948"/>
                      <a:pt x="1105" y="939"/>
                      <a:pt x="1105" y="939"/>
                    </a:cubicBezTo>
                    <a:cubicBezTo>
                      <a:pt x="1101" y="922"/>
                      <a:pt x="1094" y="908"/>
                      <a:pt x="1088" y="892"/>
                    </a:cubicBezTo>
                    <a:cubicBezTo>
                      <a:pt x="1090" y="882"/>
                      <a:pt x="1089" y="871"/>
                      <a:pt x="1093" y="862"/>
                    </a:cubicBezTo>
                    <a:cubicBezTo>
                      <a:pt x="1094" y="860"/>
                      <a:pt x="1117" y="854"/>
                      <a:pt x="1118" y="853"/>
                    </a:cubicBezTo>
                    <a:cubicBezTo>
                      <a:pt x="1134" y="845"/>
                      <a:pt x="1147" y="834"/>
                      <a:pt x="1157" y="819"/>
                    </a:cubicBezTo>
                    <a:cubicBezTo>
                      <a:pt x="1161" y="806"/>
                      <a:pt x="1158" y="787"/>
                      <a:pt x="1170" y="780"/>
                    </a:cubicBezTo>
                    <a:cubicBezTo>
                      <a:pt x="1192" y="767"/>
                      <a:pt x="1221" y="774"/>
                      <a:pt x="1247" y="772"/>
                    </a:cubicBezTo>
                    <a:cubicBezTo>
                      <a:pt x="1252" y="754"/>
                      <a:pt x="1254" y="717"/>
                      <a:pt x="1264" y="703"/>
                    </a:cubicBezTo>
                    <a:cubicBezTo>
                      <a:pt x="1270" y="694"/>
                      <a:pt x="1281" y="692"/>
                      <a:pt x="1290" y="686"/>
                    </a:cubicBezTo>
                    <a:cubicBezTo>
                      <a:pt x="1297" y="663"/>
                      <a:pt x="1295" y="642"/>
                      <a:pt x="1281" y="622"/>
                    </a:cubicBezTo>
                    <a:cubicBezTo>
                      <a:pt x="1271" y="590"/>
                      <a:pt x="1285" y="629"/>
                      <a:pt x="1268" y="596"/>
                    </a:cubicBezTo>
                    <a:cubicBezTo>
                      <a:pt x="1257" y="574"/>
                      <a:pt x="1256" y="546"/>
                      <a:pt x="1251" y="523"/>
                    </a:cubicBezTo>
                    <a:cubicBezTo>
                      <a:pt x="1256" y="481"/>
                      <a:pt x="1258" y="447"/>
                      <a:pt x="1303" y="433"/>
                    </a:cubicBezTo>
                    <a:cubicBezTo>
                      <a:pt x="1333" y="413"/>
                      <a:pt x="1326" y="393"/>
                      <a:pt x="1350" y="377"/>
                    </a:cubicBezTo>
                    <a:cubicBezTo>
                      <a:pt x="1355" y="356"/>
                      <a:pt x="1382" y="330"/>
                      <a:pt x="1401" y="317"/>
                    </a:cubicBezTo>
                    <a:cubicBezTo>
                      <a:pt x="1414" y="292"/>
                      <a:pt x="1413" y="265"/>
                      <a:pt x="1397" y="240"/>
                    </a:cubicBezTo>
                    <a:cubicBezTo>
                      <a:pt x="1390" y="230"/>
                      <a:pt x="1375" y="210"/>
                      <a:pt x="1375" y="210"/>
                    </a:cubicBezTo>
                    <a:cubicBezTo>
                      <a:pt x="1371" y="94"/>
                      <a:pt x="1381" y="137"/>
                      <a:pt x="1363" y="77"/>
                    </a:cubicBezTo>
                    <a:cubicBezTo>
                      <a:pt x="1361" y="71"/>
                      <a:pt x="1332" y="66"/>
                      <a:pt x="1328" y="65"/>
                    </a:cubicBezTo>
                    <a:cubicBezTo>
                      <a:pt x="1311" y="59"/>
                      <a:pt x="1286" y="51"/>
                      <a:pt x="1268" y="43"/>
                    </a:cubicBezTo>
                    <a:cubicBezTo>
                      <a:pt x="1249" y="34"/>
                      <a:pt x="1237" y="19"/>
                      <a:pt x="1217" y="13"/>
                    </a:cubicBezTo>
                    <a:cubicBezTo>
                      <a:pt x="1169" y="19"/>
                      <a:pt x="1138" y="21"/>
                      <a:pt x="1088" y="17"/>
                    </a:cubicBezTo>
                    <a:cubicBezTo>
                      <a:pt x="1074" y="13"/>
                      <a:pt x="1064" y="5"/>
                      <a:pt x="1050" y="0"/>
                    </a:cubicBezTo>
                    <a:cubicBezTo>
                      <a:pt x="1013" y="15"/>
                      <a:pt x="1004" y="38"/>
                      <a:pt x="964" y="47"/>
                    </a:cubicBezTo>
                    <a:cubicBezTo>
                      <a:pt x="962" y="47"/>
                      <a:pt x="919" y="42"/>
                      <a:pt x="913" y="39"/>
                    </a:cubicBezTo>
                    <a:cubicBezTo>
                      <a:pt x="898" y="33"/>
                      <a:pt x="885" y="22"/>
                      <a:pt x="870" y="17"/>
                    </a:cubicBezTo>
                    <a:cubicBezTo>
                      <a:pt x="861" y="14"/>
                      <a:pt x="844" y="9"/>
                      <a:pt x="844" y="9"/>
                    </a:cubicBezTo>
                    <a:cubicBezTo>
                      <a:pt x="820" y="12"/>
                      <a:pt x="802" y="14"/>
                      <a:pt x="780" y="22"/>
                    </a:cubicBezTo>
                    <a:cubicBezTo>
                      <a:pt x="745" y="72"/>
                      <a:pt x="743" y="60"/>
                      <a:pt x="664" y="65"/>
                    </a:cubicBezTo>
                    <a:cubicBezTo>
                      <a:pt x="643" y="70"/>
                      <a:pt x="642" y="79"/>
                      <a:pt x="625" y="90"/>
                    </a:cubicBezTo>
                    <a:cubicBezTo>
                      <a:pt x="617" y="89"/>
                      <a:pt x="605" y="80"/>
                      <a:pt x="600" y="86"/>
                    </a:cubicBezTo>
                    <a:cubicBezTo>
                      <a:pt x="553" y="140"/>
                      <a:pt x="626" y="118"/>
                      <a:pt x="578" y="129"/>
                    </a:cubicBezTo>
                    <a:cubicBezTo>
                      <a:pt x="564" y="125"/>
                      <a:pt x="553" y="120"/>
                      <a:pt x="540" y="112"/>
                    </a:cubicBezTo>
                    <a:cubicBezTo>
                      <a:pt x="526" y="91"/>
                      <a:pt x="509" y="74"/>
                      <a:pt x="488" y="60"/>
                    </a:cubicBezTo>
                    <a:cubicBezTo>
                      <a:pt x="475" y="103"/>
                      <a:pt x="477" y="97"/>
                      <a:pt x="428" y="103"/>
                    </a:cubicBezTo>
                    <a:cubicBezTo>
                      <a:pt x="401" y="111"/>
                      <a:pt x="395" y="129"/>
                      <a:pt x="368" y="137"/>
                    </a:cubicBezTo>
                    <a:cubicBezTo>
                      <a:pt x="340" y="122"/>
                      <a:pt x="313" y="104"/>
                      <a:pt x="283" y="95"/>
                    </a:cubicBezTo>
                    <a:cubicBezTo>
                      <a:pt x="270" y="91"/>
                      <a:pt x="244" y="82"/>
                      <a:pt x="244" y="82"/>
                    </a:cubicBezTo>
                    <a:cubicBezTo>
                      <a:pt x="220" y="83"/>
                      <a:pt x="145" y="105"/>
                      <a:pt x="145" y="65"/>
                    </a:cubicBezTo>
                    <a:close/>
                  </a:path>
                </a:pathLst>
              </a:custGeom>
              <a:solidFill>
                <a:srgbClr val="FFCF05"/>
              </a:solidFill>
              <a:ln w="2159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14" name="Freeform 118"/>
              <p:cNvSpPr>
                <a:spLocks/>
              </p:cNvSpPr>
              <p:nvPr/>
            </p:nvSpPr>
            <p:spPr bwMode="auto">
              <a:xfrm>
                <a:off x="5133" y="4401"/>
                <a:ext cx="1440" cy="2056"/>
              </a:xfrm>
              <a:custGeom>
                <a:avLst/>
                <a:gdLst>
                  <a:gd name="T0" fmla="*/ 35 w 580"/>
                  <a:gd name="T1" fmla="*/ 197 h 867"/>
                  <a:gd name="T2" fmla="*/ 53 w 580"/>
                  <a:gd name="T3" fmla="*/ 242 h 867"/>
                  <a:gd name="T4" fmla="*/ 26 w 580"/>
                  <a:gd name="T5" fmla="*/ 277 h 867"/>
                  <a:gd name="T6" fmla="*/ 26 w 580"/>
                  <a:gd name="T7" fmla="*/ 340 h 867"/>
                  <a:gd name="T8" fmla="*/ 80 w 580"/>
                  <a:gd name="T9" fmla="*/ 375 h 867"/>
                  <a:gd name="T10" fmla="*/ 116 w 580"/>
                  <a:gd name="T11" fmla="*/ 429 h 867"/>
                  <a:gd name="T12" fmla="*/ 169 w 580"/>
                  <a:gd name="T13" fmla="*/ 465 h 867"/>
                  <a:gd name="T14" fmla="*/ 187 w 580"/>
                  <a:gd name="T15" fmla="*/ 500 h 867"/>
                  <a:gd name="T16" fmla="*/ 196 w 580"/>
                  <a:gd name="T17" fmla="*/ 563 h 867"/>
                  <a:gd name="T18" fmla="*/ 205 w 580"/>
                  <a:gd name="T19" fmla="*/ 590 h 867"/>
                  <a:gd name="T20" fmla="*/ 169 w 580"/>
                  <a:gd name="T21" fmla="*/ 608 h 867"/>
                  <a:gd name="T22" fmla="*/ 152 w 580"/>
                  <a:gd name="T23" fmla="*/ 634 h 867"/>
                  <a:gd name="T24" fmla="*/ 89 w 580"/>
                  <a:gd name="T25" fmla="*/ 643 h 867"/>
                  <a:gd name="T26" fmla="*/ 62 w 580"/>
                  <a:gd name="T27" fmla="*/ 679 h 867"/>
                  <a:gd name="T28" fmla="*/ 26 w 580"/>
                  <a:gd name="T29" fmla="*/ 706 h 867"/>
                  <a:gd name="T30" fmla="*/ 35 w 580"/>
                  <a:gd name="T31" fmla="*/ 795 h 867"/>
                  <a:gd name="T32" fmla="*/ 80 w 580"/>
                  <a:gd name="T33" fmla="*/ 813 h 867"/>
                  <a:gd name="T34" fmla="*/ 107 w 580"/>
                  <a:gd name="T35" fmla="*/ 813 h 867"/>
                  <a:gd name="T36" fmla="*/ 143 w 580"/>
                  <a:gd name="T37" fmla="*/ 822 h 867"/>
                  <a:gd name="T38" fmla="*/ 143 w 580"/>
                  <a:gd name="T39" fmla="*/ 849 h 867"/>
                  <a:gd name="T40" fmla="*/ 178 w 580"/>
                  <a:gd name="T41" fmla="*/ 858 h 867"/>
                  <a:gd name="T42" fmla="*/ 223 w 580"/>
                  <a:gd name="T43" fmla="*/ 867 h 867"/>
                  <a:gd name="T44" fmla="*/ 241 w 580"/>
                  <a:gd name="T45" fmla="*/ 840 h 867"/>
                  <a:gd name="T46" fmla="*/ 259 w 580"/>
                  <a:gd name="T47" fmla="*/ 804 h 867"/>
                  <a:gd name="T48" fmla="*/ 286 w 580"/>
                  <a:gd name="T49" fmla="*/ 786 h 867"/>
                  <a:gd name="T50" fmla="*/ 286 w 580"/>
                  <a:gd name="T51" fmla="*/ 742 h 867"/>
                  <a:gd name="T52" fmla="*/ 294 w 580"/>
                  <a:gd name="T53" fmla="*/ 697 h 867"/>
                  <a:gd name="T54" fmla="*/ 330 w 580"/>
                  <a:gd name="T55" fmla="*/ 688 h 867"/>
                  <a:gd name="T56" fmla="*/ 330 w 580"/>
                  <a:gd name="T57" fmla="*/ 634 h 867"/>
                  <a:gd name="T58" fmla="*/ 321 w 580"/>
                  <a:gd name="T59" fmla="*/ 581 h 867"/>
                  <a:gd name="T60" fmla="*/ 339 w 580"/>
                  <a:gd name="T61" fmla="*/ 545 h 867"/>
                  <a:gd name="T62" fmla="*/ 366 w 580"/>
                  <a:gd name="T63" fmla="*/ 536 h 867"/>
                  <a:gd name="T64" fmla="*/ 402 w 580"/>
                  <a:gd name="T65" fmla="*/ 527 h 867"/>
                  <a:gd name="T66" fmla="*/ 419 w 580"/>
                  <a:gd name="T67" fmla="*/ 545 h 867"/>
                  <a:gd name="T68" fmla="*/ 446 w 580"/>
                  <a:gd name="T69" fmla="*/ 554 h 867"/>
                  <a:gd name="T70" fmla="*/ 482 w 580"/>
                  <a:gd name="T71" fmla="*/ 536 h 867"/>
                  <a:gd name="T72" fmla="*/ 527 w 580"/>
                  <a:gd name="T73" fmla="*/ 527 h 867"/>
                  <a:gd name="T74" fmla="*/ 545 w 580"/>
                  <a:gd name="T75" fmla="*/ 509 h 867"/>
                  <a:gd name="T76" fmla="*/ 518 w 580"/>
                  <a:gd name="T77" fmla="*/ 500 h 867"/>
                  <a:gd name="T78" fmla="*/ 509 w 580"/>
                  <a:gd name="T79" fmla="*/ 474 h 867"/>
                  <a:gd name="T80" fmla="*/ 545 w 580"/>
                  <a:gd name="T81" fmla="*/ 474 h 867"/>
                  <a:gd name="T82" fmla="*/ 553 w 580"/>
                  <a:gd name="T83" fmla="*/ 447 h 867"/>
                  <a:gd name="T84" fmla="*/ 571 w 580"/>
                  <a:gd name="T85" fmla="*/ 429 h 867"/>
                  <a:gd name="T86" fmla="*/ 580 w 580"/>
                  <a:gd name="T87" fmla="*/ 420 h 867"/>
                  <a:gd name="T88" fmla="*/ 545 w 580"/>
                  <a:gd name="T89" fmla="*/ 402 h 867"/>
                  <a:gd name="T90" fmla="*/ 527 w 580"/>
                  <a:gd name="T91" fmla="*/ 384 h 867"/>
                  <a:gd name="T92" fmla="*/ 553 w 580"/>
                  <a:gd name="T93" fmla="*/ 367 h 867"/>
                  <a:gd name="T94" fmla="*/ 527 w 580"/>
                  <a:gd name="T95" fmla="*/ 313 h 867"/>
                  <a:gd name="T96" fmla="*/ 428 w 580"/>
                  <a:gd name="T97" fmla="*/ 304 h 867"/>
                  <a:gd name="T98" fmla="*/ 464 w 580"/>
                  <a:gd name="T99" fmla="*/ 259 h 867"/>
                  <a:gd name="T100" fmla="*/ 527 w 580"/>
                  <a:gd name="T101" fmla="*/ 152 h 867"/>
                  <a:gd name="T102" fmla="*/ 482 w 580"/>
                  <a:gd name="T103" fmla="*/ 99 h 867"/>
                  <a:gd name="T104" fmla="*/ 437 w 580"/>
                  <a:gd name="T105" fmla="*/ 45 h 867"/>
                  <a:gd name="T106" fmla="*/ 384 w 580"/>
                  <a:gd name="T107" fmla="*/ 27 h 867"/>
                  <a:gd name="T108" fmla="*/ 339 w 580"/>
                  <a:gd name="T109" fmla="*/ 0 h 867"/>
                  <a:gd name="T110" fmla="*/ 286 w 580"/>
                  <a:gd name="T111" fmla="*/ 36 h 867"/>
                  <a:gd name="T112" fmla="*/ 241 w 580"/>
                  <a:gd name="T113" fmla="*/ 81 h 867"/>
                  <a:gd name="T114" fmla="*/ 205 w 580"/>
                  <a:gd name="T115" fmla="*/ 99 h 867"/>
                  <a:gd name="T116" fmla="*/ 152 w 580"/>
                  <a:gd name="T117" fmla="*/ 99 h 867"/>
                  <a:gd name="T118" fmla="*/ 62 w 580"/>
                  <a:gd name="T119" fmla="*/ 63 h 867"/>
                  <a:gd name="T120" fmla="*/ 26 w 580"/>
                  <a:gd name="T121" fmla="*/ 54 h 867"/>
                  <a:gd name="T122" fmla="*/ 18 w 580"/>
                  <a:gd name="T123" fmla="*/ 108 h 867"/>
                  <a:gd name="T124" fmla="*/ 0 w 580"/>
                  <a:gd name="T125" fmla="*/ 152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0" h="867">
                    <a:moveTo>
                      <a:pt x="0" y="152"/>
                    </a:moveTo>
                    <a:lnTo>
                      <a:pt x="0" y="161"/>
                    </a:lnTo>
                    <a:lnTo>
                      <a:pt x="9" y="161"/>
                    </a:lnTo>
                    <a:lnTo>
                      <a:pt x="9" y="161"/>
                    </a:lnTo>
                    <a:lnTo>
                      <a:pt x="9" y="161"/>
                    </a:lnTo>
                    <a:lnTo>
                      <a:pt x="9" y="161"/>
                    </a:lnTo>
                    <a:lnTo>
                      <a:pt x="18" y="161"/>
                    </a:lnTo>
                    <a:lnTo>
                      <a:pt x="18" y="170"/>
                    </a:lnTo>
                    <a:lnTo>
                      <a:pt x="18" y="170"/>
                    </a:lnTo>
                    <a:lnTo>
                      <a:pt x="26" y="170"/>
                    </a:lnTo>
                    <a:lnTo>
                      <a:pt x="26" y="179"/>
                    </a:lnTo>
                    <a:lnTo>
                      <a:pt x="26" y="179"/>
                    </a:lnTo>
                    <a:lnTo>
                      <a:pt x="26" y="179"/>
                    </a:lnTo>
                    <a:lnTo>
                      <a:pt x="35" y="188"/>
                    </a:lnTo>
                    <a:lnTo>
                      <a:pt x="35" y="188"/>
                    </a:lnTo>
                    <a:lnTo>
                      <a:pt x="35" y="188"/>
                    </a:lnTo>
                    <a:lnTo>
                      <a:pt x="35" y="197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44" y="197"/>
                    </a:lnTo>
                    <a:lnTo>
                      <a:pt x="53" y="206"/>
                    </a:lnTo>
                    <a:lnTo>
                      <a:pt x="53" y="206"/>
                    </a:lnTo>
                    <a:lnTo>
                      <a:pt x="53" y="206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53" y="224"/>
                    </a:lnTo>
                    <a:lnTo>
                      <a:pt x="53" y="224"/>
                    </a:lnTo>
                    <a:lnTo>
                      <a:pt x="53" y="224"/>
                    </a:lnTo>
                    <a:lnTo>
                      <a:pt x="53" y="233"/>
                    </a:lnTo>
                    <a:lnTo>
                      <a:pt x="53" y="233"/>
                    </a:lnTo>
                    <a:lnTo>
                      <a:pt x="53" y="242"/>
                    </a:lnTo>
                    <a:lnTo>
                      <a:pt x="53" y="242"/>
                    </a:lnTo>
                    <a:lnTo>
                      <a:pt x="53" y="242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3" y="259"/>
                    </a:lnTo>
                    <a:lnTo>
                      <a:pt x="53" y="259"/>
                    </a:lnTo>
                    <a:lnTo>
                      <a:pt x="53" y="259"/>
                    </a:lnTo>
                    <a:lnTo>
                      <a:pt x="53" y="259"/>
                    </a:lnTo>
                    <a:lnTo>
                      <a:pt x="44" y="259"/>
                    </a:lnTo>
                    <a:lnTo>
                      <a:pt x="44" y="268"/>
                    </a:lnTo>
                    <a:lnTo>
                      <a:pt x="44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26" y="268"/>
                    </a:lnTo>
                    <a:lnTo>
                      <a:pt x="26" y="277"/>
                    </a:lnTo>
                    <a:lnTo>
                      <a:pt x="26" y="277"/>
                    </a:lnTo>
                    <a:lnTo>
                      <a:pt x="26" y="277"/>
                    </a:lnTo>
                    <a:lnTo>
                      <a:pt x="26" y="286"/>
                    </a:lnTo>
                    <a:lnTo>
                      <a:pt x="26" y="286"/>
                    </a:lnTo>
                    <a:lnTo>
                      <a:pt x="26" y="286"/>
                    </a:lnTo>
                    <a:lnTo>
                      <a:pt x="26" y="295"/>
                    </a:lnTo>
                    <a:lnTo>
                      <a:pt x="26" y="295"/>
                    </a:lnTo>
                    <a:lnTo>
                      <a:pt x="26" y="304"/>
                    </a:lnTo>
                    <a:lnTo>
                      <a:pt x="18" y="304"/>
                    </a:lnTo>
                    <a:lnTo>
                      <a:pt x="18" y="313"/>
                    </a:lnTo>
                    <a:lnTo>
                      <a:pt x="18" y="322"/>
                    </a:lnTo>
                    <a:lnTo>
                      <a:pt x="18" y="322"/>
                    </a:lnTo>
                    <a:lnTo>
                      <a:pt x="18" y="331"/>
                    </a:lnTo>
                    <a:lnTo>
                      <a:pt x="26" y="331"/>
                    </a:lnTo>
                    <a:lnTo>
                      <a:pt x="26" y="340"/>
                    </a:lnTo>
                    <a:lnTo>
                      <a:pt x="26" y="340"/>
                    </a:lnTo>
                    <a:lnTo>
                      <a:pt x="26" y="340"/>
                    </a:lnTo>
                    <a:lnTo>
                      <a:pt x="35" y="340"/>
                    </a:lnTo>
                    <a:lnTo>
                      <a:pt x="35" y="340"/>
                    </a:lnTo>
                    <a:lnTo>
                      <a:pt x="44" y="340"/>
                    </a:lnTo>
                    <a:lnTo>
                      <a:pt x="44" y="349"/>
                    </a:lnTo>
                    <a:lnTo>
                      <a:pt x="44" y="349"/>
                    </a:lnTo>
                    <a:lnTo>
                      <a:pt x="53" y="349"/>
                    </a:lnTo>
                    <a:lnTo>
                      <a:pt x="53" y="349"/>
                    </a:lnTo>
                    <a:lnTo>
                      <a:pt x="62" y="349"/>
                    </a:lnTo>
                    <a:lnTo>
                      <a:pt x="62" y="358"/>
                    </a:lnTo>
                    <a:lnTo>
                      <a:pt x="62" y="358"/>
                    </a:lnTo>
                    <a:lnTo>
                      <a:pt x="71" y="358"/>
                    </a:lnTo>
                    <a:lnTo>
                      <a:pt x="71" y="358"/>
                    </a:lnTo>
                    <a:lnTo>
                      <a:pt x="71" y="358"/>
                    </a:lnTo>
                    <a:lnTo>
                      <a:pt x="80" y="367"/>
                    </a:lnTo>
                    <a:lnTo>
                      <a:pt x="80" y="367"/>
                    </a:lnTo>
                    <a:lnTo>
                      <a:pt x="80" y="367"/>
                    </a:lnTo>
                    <a:lnTo>
                      <a:pt x="80" y="375"/>
                    </a:lnTo>
                    <a:lnTo>
                      <a:pt x="80" y="375"/>
                    </a:lnTo>
                    <a:lnTo>
                      <a:pt x="89" y="375"/>
                    </a:lnTo>
                    <a:lnTo>
                      <a:pt x="89" y="384"/>
                    </a:lnTo>
                    <a:lnTo>
                      <a:pt x="89" y="384"/>
                    </a:lnTo>
                    <a:lnTo>
                      <a:pt x="89" y="384"/>
                    </a:lnTo>
                    <a:lnTo>
                      <a:pt x="89" y="384"/>
                    </a:lnTo>
                    <a:lnTo>
                      <a:pt x="98" y="393"/>
                    </a:lnTo>
                    <a:lnTo>
                      <a:pt x="98" y="393"/>
                    </a:lnTo>
                    <a:lnTo>
                      <a:pt x="98" y="393"/>
                    </a:lnTo>
                    <a:lnTo>
                      <a:pt x="98" y="393"/>
                    </a:lnTo>
                    <a:lnTo>
                      <a:pt x="107" y="393"/>
                    </a:lnTo>
                    <a:lnTo>
                      <a:pt x="107" y="402"/>
                    </a:lnTo>
                    <a:lnTo>
                      <a:pt x="107" y="402"/>
                    </a:lnTo>
                    <a:lnTo>
                      <a:pt x="107" y="411"/>
                    </a:lnTo>
                    <a:lnTo>
                      <a:pt x="107" y="411"/>
                    </a:lnTo>
                    <a:lnTo>
                      <a:pt x="116" y="420"/>
                    </a:lnTo>
                    <a:lnTo>
                      <a:pt x="116" y="429"/>
                    </a:lnTo>
                    <a:lnTo>
                      <a:pt x="116" y="429"/>
                    </a:lnTo>
                    <a:lnTo>
                      <a:pt x="116" y="438"/>
                    </a:lnTo>
                    <a:lnTo>
                      <a:pt x="125" y="438"/>
                    </a:lnTo>
                    <a:lnTo>
                      <a:pt x="125" y="447"/>
                    </a:lnTo>
                    <a:lnTo>
                      <a:pt x="125" y="447"/>
                    </a:lnTo>
                    <a:lnTo>
                      <a:pt x="134" y="447"/>
                    </a:lnTo>
                    <a:lnTo>
                      <a:pt x="134" y="456"/>
                    </a:lnTo>
                    <a:lnTo>
                      <a:pt x="143" y="456"/>
                    </a:lnTo>
                    <a:lnTo>
                      <a:pt x="143" y="456"/>
                    </a:lnTo>
                    <a:lnTo>
                      <a:pt x="143" y="456"/>
                    </a:lnTo>
                    <a:lnTo>
                      <a:pt x="152" y="456"/>
                    </a:lnTo>
                    <a:lnTo>
                      <a:pt x="152" y="456"/>
                    </a:lnTo>
                    <a:lnTo>
                      <a:pt x="152" y="465"/>
                    </a:lnTo>
                    <a:lnTo>
                      <a:pt x="160" y="465"/>
                    </a:lnTo>
                    <a:lnTo>
                      <a:pt x="160" y="465"/>
                    </a:lnTo>
                    <a:lnTo>
                      <a:pt x="160" y="465"/>
                    </a:lnTo>
                    <a:lnTo>
                      <a:pt x="169" y="465"/>
                    </a:lnTo>
                    <a:lnTo>
                      <a:pt x="169" y="465"/>
                    </a:lnTo>
                    <a:lnTo>
                      <a:pt x="169" y="465"/>
                    </a:lnTo>
                    <a:lnTo>
                      <a:pt x="169" y="465"/>
                    </a:lnTo>
                    <a:lnTo>
                      <a:pt x="178" y="465"/>
                    </a:lnTo>
                    <a:lnTo>
                      <a:pt x="178" y="474"/>
                    </a:lnTo>
                    <a:lnTo>
                      <a:pt x="187" y="474"/>
                    </a:lnTo>
                    <a:lnTo>
                      <a:pt x="187" y="474"/>
                    </a:lnTo>
                    <a:lnTo>
                      <a:pt x="187" y="474"/>
                    </a:lnTo>
                    <a:lnTo>
                      <a:pt x="196" y="474"/>
                    </a:lnTo>
                    <a:lnTo>
                      <a:pt x="196" y="483"/>
                    </a:lnTo>
                    <a:lnTo>
                      <a:pt x="196" y="483"/>
                    </a:lnTo>
                    <a:lnTo>
                      <a:pt x="196" y="483"/>
                    </a:lnTo>
                    <a:lnTo>
                      <a:pt x="196" y="492"/>
                    </a:lnTo>
                    <a:lnTo>
                      <a:pt x="196" y="492"/>
                    </a:lnTo>
                    <a:lnTo>
                      <a:pt x="196" y="492"/>
                    </a:lnTo>
                    <a:lnTo>
                      <a:pt x="196" y="500"/>
                    </a:lnTo>
                    <a:lnTo>
                      <a:pt x="187" y="500"/>
                    </a:lnTo>
                    <a:lnTo>
                      <a:pt x="187" y="500"/>
                    </a:lnTo>
                    <a:lnTo>
                      <a:pt x="187" y="509"/>
                    </a:lnTo>
                    <a:lnTo>
                      <a:pt x="187" y="509"/>
                    </a:lnTo>
                    <a:lnTo>
                      <a:pt x="187" y="518"/>
                    </a:lnTo>
                    <a:lnTo>
                      <a:pt x="187" y="518"/>
                    </a:lnTo>
                    <a:lnTo>
                      <a:pt x="187" y="527"/>
                    </a:lnTo>
                    <a:lnTo>
                      <a:pt x="187" y="527"/>
                    </a:lnTo>
                    <a:lnTo>
                      <a:pt x="187" y="536"/>
                    </a:lnTo>
                    <a:lnTo>
                      <a:pt x="187" y="536"/>
                    </a:lnTo>
                    <a:lnTo>
                      <a:pt x="187" y="545"/>
                    </a:lnTo>
                    <a:lnTo>
                      <a:pt x="187" y="545"/>
                    </a:lnTo>
                    <a:lnTo>
                      <a:pt x="187" y="545"/>
                    </a:lnTo>
                    <a:lnTo>
                      <a:pt x="187" y="554"/>
                    </a:lnTo>
                    <a:lnTo>
                      <a:pt x="196" y="554"/>
                    </a:lnTo>
                    <a:lnTo>
                      <a:pt x="196" y="563"/>
                    </a:lnTo>
                    <a:lnTo>
                      <a:pt x="196" y="563"/>
                    </a:lnTo>
                    <a:lnTo>
                      <a:pt x="196" y="563"/>
                    </a:lnTo>
                    <a:lnTo>
                      <a:pt x="196" y="572"/>
                    </a:lnTo>
                    <a:lnTo>
                      <a:pt x="196" y="572"/>
                    </a:lnTo>
                    <a:lnTo>
                      <a:pt x="196" y="572"/>
                    </a:lnTo>
                    <a:lnTo>
                      <a:pt x="205" y="572"/>
                    </a:lnTo>
                    <a:lnTo>
                      <a:pt x="205" y="581"/>
                    </a:lnTo>
                    <a:lnTo>
                      <a:pt x="205" y="581"/>
                    </a:lnTo>
                    <a:lnTo>
                      <a:pt x="205" y="581"/>
                    </a:lnTo>
                    <a:lnTo>
                      <a:pt x="205" y="581"/>
                    </a:lnTo>
                    <a:lnTo>
                      <a:pt x="205" y="581"/>
                    </a:lnTo>
                    <a:lnTo>
                      <a:pt x="205" y="581"/>
                    </a:lnTo>
                    <a:lnTo>
                      <a:pt x="205" y="590"/>
                    </a:lnTo>
                    <a:lnTo>
                      <a:pt x="205" y="590"/>
                    </a:lnTo>
                    <a:lnTo>
                      <a:pt x="205" y="590"/>
                    </a:lnTo>
                    <a:lnTo>
                      <a:pt x="205" y="590"/>
                    </a:lnTo>
                    <a:lnTo>
                      <a:pt x="205" y="590"/>
                    </a:lnTo>
                    <a:lnTo>
                      <a:pt x="205" y="590"/>
                    </a:lnTo>
                    <a:lnTo>
                      <a:pt x="205" y="590"/>
                    </a:lnTo>
                    <a:lnTo>
                      <a:pt x="205" y="590"/>
                    </a:lnTo>
                    <a:lnTo>
                      <a:pt x="205" y="590"/>
                    </a:lnTo>
                    <a:lnTo>
                      <a:pt x="196" y="599"/>
                    </a:lnTo>
                    <a:lnTo>
                      <a:pt x="196" y="599"/>
                    </a:lnTo>
                    <a:lnTo>
                      <a:pt x="196" y="599"/>
                    </a:lnTo>
                    <a:lnTo>
                      <a:pt x="196" y="599"/>
                    </a:lnTo>
                    <a:lnTo>
                      <a:pt x="196" y="599"/>
                    </a:lnTo>
                    <a:lnTo>
                      <a:pt x="187" y="599"/>
                    </a:lnTo>
                    <a:lnTo>
                      <a:pt x="187" y="599"/>
                    </a:lnTo>
                    <a:lnTo>
                      <a:pt x="187" y="599"/>
                    </a:lnTo>
                    <a:lnTo>
                      <a:pt x="178" y="599"/>
                    </a:lnTo>
                    <a:lnTo>
                      <a:pt x="178" y="599"/>
                    </a:lnTo>
                    <a:lnTo>
                      <a:pt x="178" y="599"/>
                    </a:lnTo>
                    <a:lnTo>
                      <a:pt x="169" y="599"/>
                    </a:lnTo>
                    <a:lnTo>
                      <a:pt x="169" y="599"/>
                    </a:lnTo>
                    <a:lnTo>
                      <a:pt x="169" y="599"/>
                    </a:lnTo>
                    <a:lnTo>
                      <a:pt x="169" y="608"/>
                    </a:lnTo>
                    <a:lnTo>
                      <a:pt x="169" y="608"/>
                    </a:lnTo>
                    <a:lnTo>
                      <a:pt x="169" y="608"/>
                    </a:lnTo>
                    <a:lnTo>
                      <a:pt x="178" y="617"/>
                    </a:lnTo>
                    <a:lnTo>
                      <a:pt x="178" y="617"/>
                    </a:lnTo>
                    <a:lnTo>
                      <a:pt x="178" y="617"/>
                    </a:lnTo>
                    <a:lnTo>
                      <a:pt x="178" y="626"/>
                    </a:lnTo>
                    <a:lnTo>
                      <a:pt x="178" y="626"/>
                    </a:lnTo>
                    <a:lnTo>
                      <a:pt x="169" y="626"/>
                    </a:lnTo>
                    <a:lnTo>
                      <a:pt x="169" y="626"/>
                    </a:lnTo>
                    <a:lnTo>
                      <a:pt x="169" y="626"/>
                    </a:lnTo>
                    <a:lnTo>
                      <a:pt x="169" y="626"/>
                    </a:lnTo>
                    <a:lnTo>
                      <a:pt x="160" y="626"/>
                    </a:lnTo>
                    <a:lnTo>
                      <a:pt x="160" y="626"/>
                    </a:lnTo>
                    <a:lnTo>
                      <a:pt x="160" y="626"/>
                    </a:lnTo>
                    <a:lnTo>
                      <a:pt x="152" y="634"/>
                    </a:lnTo>
                    <a:lnTo>
                      <a:pt x="152" y="634"/>
                    </a:lnTo>
                    <a:lnTo>
                      <a:pt x="152" y="634"/>
                    </a:lnTo>
                    <a:lnTo>
                      <a:pt x="143" y="634"/>
                    </a:lnTo>
                    <a:lnTo>
                      <a:pt x="143" y="634"/>
                    </a:lnTo>
                    <a:lnTo>
                      <a:pt x="134" y="634"/>
                    </a:lnTo>
                    <a:lnTo>
                      <a:pt x="134" y="634"/>
                    </a:lnTo>
                    <a:lnTo>
                      <a:pt x="134" y="634"/>
                    </a:lnTo>
                    <a:lnTo>
                      <a:pt x="125" y="634"/>
                    </a:lnTo>
                    <a:lnTo>
                      <a:pt x="125" y="634"/>
                    </a:lnTo>
                    <a:lnTo>
                      <a:pt x="116" y="634"/>
                    </a:lnTo>
                    <a:lnTo>
                      <a:pt x="116" y="634"/>
                    </a:lnTo>
                    <a:lnTo>
                      <a:pt x="107" y="634"/>
                    </a:lnTo>
                    <a:lnTo>
                      <a:pt x="107" y="643"/>
                    </a:lnTo>
                    <a:lnTo>
                      <a:pt x="107" y="643"/>
                    </a:lnTo>
                    <a:lnTo>
                      <a:pt x="98" y="643"/>
                    </a:lnTo>
                    <a:lnTo>
                      <a:pt x="98" y="643"/>
                    </a:lnTo>
                    <a:lnTo>
                      <a:pt x="98" y="643"/>
                    </a:lnTo>
                    <a:lnTo>
                      <a:pt x="89" y="643"/>
                    </a:lnTo>
                    <a:lnTo>
                      <a:pt x="89" y="643"/>
                    </a:lnTo>
                    <a:lnTo>
                      <a:pt x="89" y="643"/>
                    </a:lnTo>
                    <a:lnTo>
                      <a:pt x="89" y="643"/>
                    </a:lnTo>
                    <a:lnTo>
                      <a:pt x="80" y="643"/>
                    </a:lnTo>
                    <a:lnTo>
                      <a:pt x="80" y="643"/>
                    </a:lnTo>
                    <a:lnTo>
                      <a:pt x="80" y="643"/>
                    </a:lnTo>
                    <a:lnTo>
                      <a:pt x="80" y="652"/>
                    </a:lnTo>
                    <a:lnTo>
                      <a:pt x="80" y="652"/>
                    </a:lnTo>
                    <a:lnTo>
                      <a:pt x="80" y="652"/>
                    </a:lnTo>
                    <a:lnTo>
                      <a:pt x="80" y="652"/>
                    </a:lnTo>
                    <a:lnTo>
                      <a:pt x="71" y="661"/>
                    </a:lnTo>
                    <a:lnTo>
                      <a:pt x="71" y="661"/>
                    </a:lnTo>
                    <a:lnTo>
                      <a:pt x="71" y="661"/>
                    </a:lnTo>
                    <a:lnTo>
                      <a:pt x="71" y="670"/>
                    </a:lnTo>
                    <a:lnTo>
                      <a:pt x="71" y="670"/>
                    </a:lnTo>
                    <a:lnTo>
                      <a:pt x="62" y="670"/>
                    </a:lnTo>
                    <a:lnTo>
                      <a:pt x="62" y="670"/>
                    </a:lnTo>
                    <a:lnTo>
                      <a:pt x="62" y="679"/>
                    </a:lnTo>
                    <a:lnTo>
                      <a:pt x="53" y="679"/>
                    </a:lnTo>
                    <a:lnTo>
                      <a:pt x="53" y="679"/>
                    </a:lnTo>
                    <a:lnTo>
                      <a:pt x="53" y="679"/>
                    </a:lnTo>
                    <a:lnTo>
                      <a:pt x="53" y="679"/>
                    </a:lnTo>
                    <a:lnTo>
                      <a:pt x="44" y="679"/>
                    </a:lnTo>
                    <a:lnTo>
                      <a:pt x="44" y="679"/>
                    </a:lnTo>
                    <a:lnTo>
                      <a:pt x="44" y="679"/>
                    </a:lnTo>
                    <a:lnTo>
                      <a:pt x="44" y="679"/>
                    </a:lnTo>
                    <a:lnTo>
                      <a:pt x="35" y="679"/>
                    </a:lnTo>
                    <a:lnTo>
                      <a:pt x="35" y="679"/>
                    </a:lnTo>
                    <a:lnTo>
                      <a:pt x="35" y="688"/>
                    </a:lnTo>
                    <a:lnTo>
                      <a:pt x="35" y="688"/>
                    </a:lnTo>
                    <a:lnTo>
                      <a:pt x="35" y="688"/>
                    </a:lnTo>
                    <a:lnTo>
                      <a:pt x="26" y="697"/>
                    </a:lnTo>
                    <a:lnTo>
                      <a:pt x="26" y="697"/>
                    </a:lnTo>
                    <a:lnTo>
                      <a:pt x="26" y="706"/>
                    </a:lnTo>
                    <a:lnTo>
                      <a:pt x="26" y="706"/>
                    </a:lnTo>
                    <a:lnTo>
                      <a:pt x="26" y="715"/>
                    </a:lnTo>
                    <a:lnTo>
                      <a:pt x="26" y="724"/>
                    </a:lnTo>
                    <a:lnTo>
                      <a:pt x="26" y="724"/>
                    </a:lnTo>
                    <a:lnTo>
                      <a:pt x="26" y="733"/>
                    </a:lnTo>
                    <a:lnTo>
                      <a:pt x="26" y="742"/>
                    </a:lnTo>
                    <a:lnTo>
                      <a:pt x="26" y="751"/>
                    </a:lnTo>
                    <a:lnTo>
                      <a:pt x="35" y="759"/>
                    </a:lnTo>
                    <a:lnTo>
                      <a:pt x="35" y="759"/>
                    </a:lnTo>
                    <a:lnTo>
                      <a:pt x="35" y="768"/>
                    </a:lnTo>
                    <a:lnTo>
                      <a:pt x="35" y="777"/>
                    </a:lnTo>
                    <a:lnTo>
                      <a:pt x="35" y="777"/>
                    </a:lnTo>
                    <a:lnTo>
                      <a:pt x="35" y="786"/>
                    </a:lnTo>
                    <a:lnTo>
                      <a:pt x="35" y="786"/>
                    </a:lnTo>
                    <a:lnTo>
                      <a:pt x="35" y="786"/>
                    </a:lnTo>
                    <a:lnTo>
                      <a:pt x="35" y="795"/>
                    </a:lnTo>
                    <a:lnTo>
                      <a:pt x="35" y="795"/>
                    </a:lnTo>
                    <a:lnTo>
                      <a:pt x="35" y="795"/>
                    </a:lnTo>
                    <a:lnTo>
                      <a:pt x="35" y="804"/>
                    </a:lnTo>
                    <a:lnTo>
                      <a:pt x="35" y="804"/>
                    </a:lnTo>
                    <a:lnTo>
                      <a:pt x="35" y="804"/>
                    </a:lnTo>
                    <a:lnTo>
                      <a:pt x="44" y="804"/>
                    </a:lnTo>
                    <a:lnTo>
                      <a:pt x="44" y="813"/>
                    </a:lnTo>
                    <a:lnTo>
                      <a:pt x="44" y="813"/>
                    </a:lnTo>
                    <a:lnTo>
                      <a:pt x="53" y="813"/>
                    </a:lnTo>
                    <a:lnTo>
                      <a:pt x="53" y="813"/>
                    </a:lnTo>
                    <a:lnTo>
                      <a:pt x="62" y="813"/>
                    </a:lnTo>
                    <a:lnTo>
                      <a:pt x="62" y="813"/>
                    </a:lnTo>
                    <a:lnTo>
                      <a:pt x="62" y="813"/>
                    </a:lnTo>
                    <a:lnTo>
                      <a:pt x="62" y="813"/>
                    </a:lnTo>
                    <a:lnTo>
                      <a:pt x="71" y="813"/>
                    </a:lnTo>
                    <a:lnTo>
                      <a:pt x="71" y="813"/>
                    </a:lnTo>
                    <a:lnTo>
                      <a:pt x="71" y="813"/>
                    </a:lnTo>
                    <a:lnTo>
                      <a:pt x="80" y="813"/>
                    </a:lnTo>
                    <a:lnTo>
                      <a:pt x="80" y="813"/>
                    </a:lnTo>
                    <a:lnTo>
                      <a:pt x="80" y="813"/>
                    </a:lnTo>
                    <a:lnTo>
                      <a:pt x="80" y="804"/>
                    </a:lnTo>
                    <a:lnTo>
                      <a:pt x="80" y="804"/>
                    </a:lnTo>
                    <a:lnTo>
                      <a:pt x="80" y="804"/>
                    </a:lnTo>
                    <a:lnTo>
                      <a:pt x="80" y="804"/>
                    </a:lnTo>
                    <a:lnTo>
                      <a:pt x="80" y="804"/>
                    </a:lnTo>
                    <a:lnTo>
                      <a:pt x="80" y="804"/>
                    </a:lnTo>
                    <a:lnTo>
                      <a:pt x="89" y="804"/>
                    </a:lnTo>
                    <a:lnTo>
                      <a:pt x="89" y="804"/>
                    </a:lnTo>
                    <a:lnTo>
                      <a:pt x="89" y="804"/>
                    </a:lnTo>
                    <a:lnTo>
                      <a:pt x="89" y="804"/>
                    </a:lnTo>
                    <a:lnTo>
                      <a:pt x="89" y="804"/>
                    </a:lnTo>
                    <a:lnTo>
                      <a:pt x="98" y="813"/>
                    </a:lnTo>
                    <a:lnTo>
                      <a:pt x="98" y="813"/>
                    </a:lnTo>
                    <a:lnTo>
                      <a:pt x="98" y="813"/>
                    </a:lnTo>
                    <a:lnTo>
                      <a:pt x="98" y="813"/>
                    </a:lnTo>
                    <a:lnTo>
                      <a:pt x="107" y="813"/>
                    </a:lnTo>
                    <a:lnTo>
                      <a:pt x="107" y="813"/>
                    </a:lnTo>
                    <a:lnTo>
                      <a:pt x="107" y="813"/>
                    </a:lnTo>
                    <a:lnTo>
                      <a:pt x="116" y="822"/>
                    </a:lnTo>
                    <a:lnTo>
                      <a:pt x="116" y="822"/>
                    </a:lnTo>
                    <a:lnTo>
                      <a:pt x="116" y="822"/>
                    </a:lnTo>
                    <a:lnTo>
                      <a:pt x="125" y="822"/>
                    </a:lnTo>
                    <a:lnTo>
                      <a:pt x="125" y="822"/>
                    </a:lnTo>
                    <a:lnTo>
                      <a:pt x="125" y="822"/>
                    </a:lnTo>
                    <a:lnTo>
                      <a:pt x="125" y="822"/>
                    </a:lnTo>
                    <a:lnTo>
                      <a:pt x="134" y="822"/>
                    </a:lnTo>
                    <a:lnTo>
                      <a:pt x="134" y="822"/>
                    </a:lnTo>
                    <a:lnTo>
                      <a:pt x="134" y="813"/>
                    </a:lnTo>
                    <a:lnTo>
                      <a:pt x="134" y="813"/>
                    </a:lnTo>
                    <a:lnTo>
                      <a:pt x="134" y="813"/>
                    </a:lnTo>
                    <a:lnTo>
                      <a:pt x="143" y="822"/>
                    </a:lnTo>
                    <a:lnTo>
                      <a:pt x="143" y="822"/>
                    </a:lnTo>
                    <a:lnTo>
                      <a:pt x="143" y="822"/>
                    </a:lnTo>
                    <a:lnTo>
                      <a:pt x="143" y="822"/>
                    </a:lnTo>
                    <a:lnTo>
                      <a:pt x="143" y="822"/>
                    </a:lnTo>
                    <a:lnTo>
                      <a:pt x="143" y="822"/>
                    </a:lnTo>
                    <a:lnTo>
                      <a:pt x="143" y="822"/>
                    </a:lnTo>
                    <a:lnTo>
                      <a:pt x="134" y="831"/>
                    </a:lnTo>
                    <a:lnTo>
                      <a:pt x="134" y="831"/>
                    </a:lnTo>
                    <a:lnTo>
                      <a:pt x="134" y="831"/>
                    </a:lnTo>
                    <a:lnTo>
                      <a:pt x="134" y="831"/>
                    </a:lnTo>
                    <a:lnTo>
                      <a:pt x="134" y="840"/>
                    </a:lnTo>
                    <a:lnTo>
                      <a:pt x="134" y="840"/>
                    </a:lnTo>
                    <a:lnTo>
                      <a:pt x="134" y="840"/>
                    </a:lnTo>
                    <a:lnTo>
                      <a:pt x="134" y="849"/>
                    </a:lnTo>
                    <a:lnTo>
                      <a:pt x="134" y="849"/>
                    </a:lnTo>
                    <a:lnTo>
                      <a:pt x="134" y="849"/>
                    </a:lnTo>
                    <a:lnTo>
                      <a:pt x="134" y="849"/>
                    </a:lnTo>
                    <a:lnTo>
                      <a:pt x="143" y="849"/>
                    </a:lnTo>
                    <a:lnTo>
                      <a:pt x="143" y="849"/>
                    </a:lnTo>
                    <a:lnTo>
                      <a:pt x="143" y="849"/>
                    </a:lnTo>
                    <a:lnTo>
                      <a:pt x="143" y="849"/>
                    </a:lnTo>
                    <a:lnTo>
                      <a:pt x="143" y="849"/>
                    </a:lnTo>
                    <a:lnTo>
                      <a:pt x="152" y="849"/>
                    </a:lnTo>
                    <a:lnTo>
                      <a:pt x="152" y="849"/>
                    </a:lnTo>
                    <a:lnTo>
                      <a:pt x="152" y="858"/>
                    </a:lnTo>
                    <a:lnTo>
                      <a:pt x="152" y="858"/>
                    </a:lnTo>
                    <a:lnTo>
                      <a:pt x="160" y="858"/>
                    </a:lnTo>
                    <a:lnTo>
                      <a:pt x="160" y="858"/>
                    </a:lnTo>
                    <a:lnTo>
                      <a:pt x="160" y="858"/>
                    </a:lnTo>
                    <a:lnTo>
                      <a:pt x="160" y="858"/>
                    </a:lnTo>
                    <a:lnTo>
                      <a:pt x="160" y="858"/>
                    </a:lnTo>
                    <a:lnTo>
                      <a:pt x="169" y="858"/>
                    </a:lnTo>
                    <a:lnTo>
                      <a:pt x="169" y="858"/>
                    </a:lnTo>
                    <a:lnTo>
                      <a:pt x="169" y="858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7" y="858"/>
                    </a:lnTo>
                    <a:lnTo>
                      <a:pt x="187" y="858"/>
                    </a:lnTo>
                    <a:lnTo>
                      <a:pt x="187" y="858"/>
                    </a:lnTo>
                    <a:lnTo>
                      <a:pt x="196" y="858"/>
                    </a:lnTo>
                    <a:lnTo>
                      <a:pt x="196" y="867"/>
                    </a:lnTo>
                    <a:lnTo>
                      <a:pt x="196" y="867"/>
                    </a:lnTo>
                    <a:lnTo>
                      <a:pt x="196" y="867"/>
                    </a:lnTo>
                    <a:lnTo>
                      <a:pt x="196" y="867"/>
                    </a:lnTo>
                    <a:lnTo>
                      <a:pt x="205" y="867"/>
                    </a:lnTo>
                    <a:lnTo>
                      <a:pt x="205" y="867"/>
                    </a:lnTo>
                    <a:lnTo>
                      <a:pt x="205" y="867"/>
                    </a:lnTo>
                    <a:lnTo>
                      <a:pt x="205" y="867"/>
                    </a:lnTo>
                    <a:lnTo>
                      <a:pt x="214" y="867"/>
                    </a:lnTo>
                    <a:lnTo>
                      <a:pt x="214" y="867"/>
                    </a:lnTo>
                    <a:lnTo>
                      <a:pt x="223" y="867"/>
                    </a:lnTo>
                    <a:lnTo>
                      <a:pt x="223" y="867"/>
                    </a:lnTo>
                    <a:lnTo>
                      <a:pt x="223" y="867"/>
                    </a:lnTo>
                    <a:lnTo>
                      <a:pt x="232" y="867"/>
                    </a:lnTo>
                    <a:lnTo>
                      <a:pt x="232" y="867"/>
                    </a:lnTo>
                    <a:lnTo>
                      <a:pt x="232" y="867"/>
                    </a:lnTo>
                    <a:lnTo>
                      <a:pt x="232" y="867"/>
                    </a:lnTo>
                    <a:lnTo>
                      <a:pt x="232" y="867"/>
                    </a:lnTo>
                    <a:lnTo>
                      <a:pt x="241" y="867"/>
                    </a:lnTo>
                    <a:lnTo>
                      <a:pt x="241" y="858"/>
                    </a:lnTo>
                    <a:lnTo>
                      <a:pt x="241" y="858"/>
                    </a:lnTo>
                    <a:lnTo>
                      <a:pt x="241" y="858"/>
                    </a:lnTo>
                    <a:lnTo>
                      <a:pt x="241" y="858"/>
                    </a:lnTo>
                    <a:lnTo>
                      <a:pt x="241" y="849"/>
                    </a:lnTo>
                    <a:lnTo>
                      <a:pt x="241" y="849"/>
                    </a:lnTo>
                    <a:lnTo>
                      <a:pt x="241" y="849"/>
                    </a:lnTo>
                    <a:lnTo>
                      <a:pt x="241" y="840"/>
                    </a:lnTo>
                    <a:lnTo>
                      <a:pt x="241" y="840"/>
                    </a:lnTo>
                    <a:lnTo>
                      <a:pt x="241" y="840"/>
                    </a:lnTo>
                    <a:lnTo>
                      <a:pt x="241" y="831"/>
                    </a:lnTo>
                    <a:lnTo>
                      <a:pt x="241" y="831"/>
                    </a:lnTo>
                    <a:lnTo>
                      <a:pt x="241" y="831"/>
                    </a:lnTo>
                    <a:lnTo>
                      <a:pt x="241" y="822"/>
                    </a:lnTo>
                    <a:lnTo>
                      <a:pt x="241" y="822"/>
                    </a:lnTo>
                    <a:lnTo>
                      <a:pt x="241" y="822"/>
                    </a:lnTo>
                    <a:lnTo>
                      <a:pt x="250" y="813"/>
                    </a:lnTo>
                    <a:lnTo>
                      <a:pt x="250" y="813"/>
                    </a:lnTo>
                    <a:lnTo>
                      <a:pt x="250" y="804"/>
                    </a:lnTo>
                    <a:lnTo>
                      <a:pt x="250" y="804"/>
                    </a:lnTo>
                    <a:lnTo>
                      <a:pt x="250" y="804"/>
                    </a:lnTo>
                    <a:lnTo>
                      <a:pt x="250" y="804"/>
                    </a:lnTo>
                    <a:lnTo>
                      <a:pt x="250" y="804"/>
                    </a:lnTo>
                    <a:lnTo>
                      <a:pt x="259" y="804"/>
                    </a:lnTo>
                    <a:lnTo>
                      <a:pt x="259" y="804"/>
                    </a:lnTo>
                    <a:lnTo>
                      <a:pt x="259" y="804"/>
                    </a:lnTo>
                    <a:lnTo>
                      <a:pt x="259" y="804"/>
                    </a:lnTo>
                    <a:lnTo>
                      <a:pt x="259" y="804"/>
                    </a:lnTo>
                    <a:lnTo>
                      <a:pt x="259" y="804"/>
                    </a:lnTo>
                    <a:lnTo>
                      <a:pt x="259" y="795"/>
                    </a:lnTo>
                    <a:lnTo>
                      <a:pt x="259" y="795"/>
                    </a:lnTo>
                    <a:lnTo>
                      <a:pt x="268" y="795"/>
                    </a:lnTo>
                    <a:lnTo>
                      <a:pt x="268" y="795"/>
                    </a:lnTo>
                    <a:lnTo>
                      <a:pt x="268" y="795"/>
                    </a:lnTo>
                    <a:lnTo>
                      <a:pt x="268" y="795"/>
                    </a:lnTo>
                    <a:lnTo>
                      <a:pt x="268" y="795"/>
                    </a:lnTo>
                    <a:lnTo>
                      <a:pt x="268" y="786"/>
                    </a:lnTo>
                    <a:lnTo>
                      <a:pt x="268" y="786"/>
                    </a:lnTo>
                    <a:lnTo>
                      <a:pt x="268" y="786"/>
                    </a:lnTo>
                    <a:lnTo>
                      <a:pt x="277" y="786"/>
                    </a:lnTo>
                    <a:lnTo>
                      <a:pt x="277" y="786"/>
                    </a:lnTo>
                    <a:lnTo>
                      <a:pt x="277" y="786"/>
                    </a:lnTo>
                    <a:lnTo>
                      <a:pt x="277" y="786"/>
                    </a:lnTo>
                    <a:lnTo>
                      <a:pt x="286" y="786"/>
                    </a:lnTo>
                    <a:lnTo>
                      <a:pt x="286" y="786"/>
                    </a:lnTo>
                    <a:lnTo>
                      <a:pt x="286" y="786"/>
                    </a:lnTo>
                    <a:lnTo>
                      <a:pt x="286" y="786"/>
                    </a:lnTo>
                    <a:lnTo>
                      <a:pt x="286" y="786"/>
                    </a:lnTo>
                    <a:lnTo>
                      <a:pt x="286" y="786"/>
                    </a:lnTo>
                    <a:lnTo>
                      <a:pt x="286" y="777"/>
                    </a:lnTo>
                    <a:lnTo>
                      <a:pt x="286" y="777"/>
                    </a:lnTo>
                    <a:lnTo>
                      <a:pt x="294" y="777"/>
                    </a:lnTo>
                    <a:lnTo>
                      <a:pt x="294" y="777"/>
                    </a:lnTo>
                    <a:lnTo>
                      <a:pt x="294" y="768"/>
                    </a:lnTo>
                    <a:lnTo>
                      <a:pt x="294" y="768"/>
                    </a:lnTo>
                    <a:lnTo>
                      <a:pt x="294" y="768"/>
                    </a:lnTo>
                    <a:lnTo>
                      <a:pt x="286" y="759"/>
                    </a:lnTo>
                    <a:lnTo>
                      <a:pt x="286" y="759"/>
                    </a:lnTo>
                    <a:lnTo>
                      <a:pt x="286" y="751"/>
                    </a:lnTo>
                    <a:lnTo>
                      <a:pt x="286" y="751"/>
                    </a:lnTo>
                    <a:lnTo>
                      <a:pt x="286" y="742"/>
                    </a:lnTo>
                    <a:lnTo>
                      <a:pt x="286" y="742"/>
                    </a:lnTo>
                    <a:lnTo>
                      <a:pt x="286" y="742"/>
                    </a:lnTo>
                    <a:lnTo>
                      <a:pt x="286" y="733"/>
                    </a:lnTo>
                    <a:lnTo>
                      <a:pt x="286" y="733"/>
                    </a:lnTo>
                    <a:lnTo>
                      <a:pt x="286" y="724"/>
                    </a:lnTo>
                    <a:lnTo>
                      <a:pt x="286" y="724"/>
                    </a:lnTo>
                    <a:lnTo>
                      <a:pt x="286" y="724"/>
                    </a:lnTo>
                    <a:lnTo>
                      <a:pt x="286" y="715"/>
                    </a:lnTo>
                    <a:lnTo>
                      <a:pt x="286" y="715"/>
                    </a:lnTo>
                    <a:lnTo>
                      <a:pt x="286" y="715"/>
                    </a:lnTo>
                    <a:lnTo>
                      <a:pt x="286" y="715"/>
                    </a:lnTo>
                    <a:lnTo>
                      <a:pt x="286" y="706"/>
                    </a:lnTo>
                    <a:lnTo>
                      <a:pt x="286" y="706"/>
                    </a:lnTo>
                    <a:lnTo>
                      <a:pt x="286" y="706"/>
                    </a:lnTo>
                    <a:lnTo>
                      <a:pt x="286" y="706"/>
                    </a:lnTo>
                    <a:lnTo>
                      <a:pt x="294" y="697"/>
                    </a:lnTo>
                    <a:lnTo>
                      <a:pt x="294" y="697"/>
                    </a:lnTo>
                    <a:lnTo>
                      <a:pt x="294" y="697"/>
                    </a:lnTo>
                    <a:lnTo>
                      <a:pt x="294" y="697"/>
                    </a:lnTo>
                    <a:lnTo>
                      <a:pt x="303" y="697"/>
                    </a:lnTo>
                    <a:lnTo>
                      <a:pt x="303" y="697"/>
                    </a:lnTo>
                    <a:lnTo>
                      <a:pt x="303" y="697"/>
                    </a:lnTo>
                    <a:lnTo>
                      <a:pt x="312" y="697"/>
                    </a:lnTo>
                    <a:lnTo>
                      <a:pt x="312" y="697"/>
                    </a:lnTo>
                    <a:lnTo>
                      <a:pt x="312" y="706"/>
                    </a:lnTo>
                    <a:lnTo>
                      <a:pt x="312" y="706"/>
                    </a:lnTo>
                    <a:lnTo>
                      <a:pt x="321" y="706"/>
                    </a:lnTo>
                    <a:lnTo>
                      <a:pt x="321" y="706"/>
                    </a:lnTo>
                    <a:lnTo>
                      <a:pt x="321" y="706"/>
                    </a:lnTo>
                    <a:lnTo>
                      <a:pt x="321" y="706"/>
                    </a:lnTo>
                    <a:lnTo>
                      <a:pt x="330" y="697"/>
                    </a:lnTo>
                    <a:lnTo>
                      <a:pt x="330" y="697"/>
                    </a:lnTo>
                    <a:lnTo>
                      <a:pt x="330" y="697"/>
                    </a:lnTo>
                    <a:lnTo>
                      <a:pt x="330" y="688"/>
                    </a:lnTo>
                    <a:lnTo>
                      <a:pt x="330" y="688"/>
                    </a:lnTo>
                    <a:lnTo>
                      <a:pt x="330" y="679"/>
                    </a:lnTo>
                    <a:lnTo>
                      <a:pt x="330" y="679"/>
                    </a:lnTo>
                    <a:lnTo>
                      <a:pt x="330" y="670"/>
                    </a:lnTo>
                    <a:lnTo>
                      <a:pt x="330" y="670"/>
                    </a:lnTo>
                    <a:lnTo>
                      <a:pt x="330" y="670"/>
                    </a:lnTo>
                    <a:lnTo>
                      <a:pt x="330" y="661"/>
                    </a:lnTo>
                    <a:lnTo>
                      <a:pt x="330" y="661"/>
                    </a:lnTo>
                    <a:lnTo>
                      <a:pt x="330" y="652"/>
                    </a:lnTo>
                    <a:lnTo>
                      <a:pt x="330" y="652"/>
                    </a:lnTo>
                    <a:lnTo>
                      <a:pt x="330" y="652"/>
                    </a:lnTo>
                    <a:lnTo>
                      <a:pt x="330" y="643"/>
                    </a:lnTo>
                    <a:lnTo>
                      <a:pt x="330" y="643"/>
                    </a:lnTo>
                    <a:lnTo>
                      <a:pt x="330" y="634"/>
                    </a:lnTo>
                    <a:lnTo>
                      <a:pt x="330" y="634"/>
                    </a:lnTo>
                    <a:lnTo>
                      <a:pt x="330" y="634"/>
                    </a:lnTo>
                    <a:lnTo>
                      <a:pt x="330" y="634"/>
                    </a:lnTo>
                    <a:lnTo>
                      <a:pt x="321" y="634"/>
                    </a:lnTo>
                    <a:lnTo>
                      <a:pt x="321" y="626"/>
                    </a:lnTo>
                    <a:lnTo>
                      <a:pt x="321" y="626"/>
                    </a:lnTo>
                    <a:lnTo>
                      <a:pt x="321" y="626"/>
                    </a:lnTo>
                    <a:lnTo>
                      <a:pt x="321" y="617"/>
                    </a:lnTo>
                    <a:lnTo>
                      <a:pt x="321" y="617"/>
                    </a:lnTo>
                    <a:lnTo>
                      <a:pt x="321" y="608"/>
                    </a:lnTo>
                    <a:lnTo>
                      <a:pt x="321" y="608"/>
                    </a:lnTo>
                    <a:lnTo>
                      <a:pt x="321" y="599"/>
                    </a:lnTo>
                    <a:lnTo>
                      <a:pt x="321" y="599"/>
                    </a:lnTo>
                    <a:lnTo>
                      <a:pt x="321" y="590"/>
                    </a:lnTo>
                    <a:lnTo>
                      <a:pt x="321" y="590"/>
                    </a:lnTo>
                    <a:lnTo>
                      <a:pt x="321" y="590"/>
                    </a:lnTo>
                    <a:lnTo>
                      <a:pt x="321" y="581"/>
                    </a:lnTo>
                    <a:lnTo>
                      <a:pt x="321" y="581"/>
                    </a:lnTo>
                    <a:lnTo>
                      <a:pt x="321" y="581"/>
                    </a:lnTo>
                    <a:lnTo>
                      <a:pt x="321" y="581"/>
                    </a:lnTo>
                    <a:lnTo>
                      <a:pt x="321" y="572"/>
                    </a:lnTo>
                    <a:lnTo>
                      <a:pt x="321" y="572"/>
                    </a:lnTo>
                    <a:lnTo>
                      <a:pt x="321" y="572"/>
                    </a:lnTo>
                    <a:lnTo>
                      <a:pt x="330" y="572"/>
                    </a:lnTo>
                    <a:lnTo>
                      <a:pt x="330" y="572"/>
                    </a:lnTo>
                    <a:lnTo>
                      <a:pt x="330" y="572"/>
                    </a:lnTo>
                    <a:lnTo>
                      <a:pt x="330" y="563"/>
                    </a:lnTo>
                    <a:lnTo>
                      <a:pt x="330" y="563"/>
                    </a:lnTo>
                    <a:lnTo>
                      <a:pt x="330" y="563"/>
                    </a:lnTo>
                    <a:lnTo>
                      <a:pt x="330" y="563"/>
                    </a:lnTo>
                    <a:lnTo>
                      <a:pt x="330" y="563"/>
                    </a:lnTo>
                    <a:lnTo>
                      <a:pt x="330" y="563"/>
                    </a:lnTo>
                    <a:lnTo>
                      <a:pt x="339" y="554"/>
                    </a:lnTo>
                    <a:lnTo>
                      <a:pt x="339" y="554"/>
                    </a:lnTo>
                    <a:lnTo>
                      <a:pt x="339" y="554"/>
                    </a:lnTo>
                    <a:lnTo>
                      <a:pt x="339" y="545"/>
                    </a:lnTo>
                    <a:lnTo>
                      <a:pt x="339" y="545"/>
                    </a:lnTo>
                    <a:lnTo>
                      <a:pt x="339" y="545"/>
                    </a:lnTo>
                    <a:lnTo>
                      <a:pt x="339" y="545"/>
                    </a:lnTo>
                    <a:lnTo>
                      <a:pt x="339" y="536"/>
                    </a:lnTo>
                    <a:lnTo>
                      <a:pt x="339" y="536"/>
                    </a:lnTo>
                    <a:lnTo>
                      <a:pt x="339" y="536"/>
                    </a:lnTo>
                    <a:lnTo>
                      <a:pt x="339" y="536"/>
                    </a:lnTo>
                    <a:lnTo>
                      <a:pt x="348" y="536"/>
                    </a:lnTo>
                    <a:lnTo>
                      <a:pt x="348" y="536"/>
                    </a:lnTo>
                    <a:lnTo>
                      <a:pt x="348" y="536"/>
                    </a:lnTo>
                    <a:lnTo>
                      <a:pt x="348" y="536"/>
                    </a:lnTo>
                    <a:lnTo>
                      <a:pt x="357" y="536"/>
                    </a:lnTo>
                    <a:lnTo>
                      <a:pt x="357" y="536"/>
                    </a:lnTo>
                    <a:lnTo>
                      <a:pt x="357" y="536"/>
                    </a:lnTo>
                    <a:lnTo>
                      <a:pt x="366" y="536"/>
                    </a:lnTo>
                    <a:lnTo>
                      <a:pt x="366" y="536"/>
                    </a:lnTo>
                    <a:lnTo>
                      <a:pt x="366" y="536"/>
                    </a:lnTo>
                    <a:lnTo>
                      <a:pt x="366" y="536"/>
                    </a:lnTo>
                    <a:lnTo>
                      <a:pt x="375" y="536"/>
                    </a:lnTo>
                    <a:lnTo>
                      <a:pt x="375" y="536"/>
                    </a:lnTo>
                    <a:lnTo>
                      <a:pt x="375" y="536"/>
                    </a:lnTo>
                    <a:lnTo>
                      <a:pt x="375" y="536"/>
                    </a:lnTo>
                    <a:lnTo>
                      <a:pt x="375" y="527"/>
                    </a:lnTo>
                    <a:lnTo>
                      <a:pt x="375" y="527"/>
                    </a:lnTo>
                    <a:lnTo>
                      <a:pt x="375" y="527"/>
                    </a:lnTo>
                    <a:lnTo>
                      <a:pt x="384" y="527"/>
                    </a:lnTo>
                    <a:lnTo>
                      <a:pt x="384" y="527"/>
                    </a:lnTo>
                    <a:lnTo>
                      <a:pt x="384" y="527"/>
                    </a:lnTo>
                    <a:lnTo>
                      <a:pt x="384" y="527"/>
                    </a:lnTo>
                    <a:lnTo>
                      <a:pt x="393" y="527"/>
                    </a:lnTo>
                    <a:lnTo>
                      <a:pt x="393" y="527"/>
                    </a:lnTo>
                    <a:lnTo>
                      <a:pt x="393" y="527"/>
                    </a:lnTo>
                    <a:lnTo>
                      <a:pt x="402" y="527"/>
                    </a:lnTo>
                    <a:lnTo>
                      <a:pt x="402" y="527"/>
                    </a:lnTo>
                    <a:lnTo>
                      <a:pt x="402" y="527"/>
                    </a:lnTo>
                    <a:lnTo>
                      <a:pt x="402" y="527"/>
                    </a:lnTo>
                    <a:lnTo>
                      <a:pt x="411" y="527"/>
                    </a:lnTo>
                    <a:lnTo>
                      <a:pt x="411" y="527"/>
                    </a:lnTo>
                    <a:lnTo>
                      <a:pt x="411" y="527"/>
                    </a:lnTo>
                    <a:lnTo>
                      <a:pt x="411" y="527"/>
                    </a:lnTo>
                    <a:lnTo>
                      <a:pt x="411" y="527"/>
                    </a:lnTo>
                    <a:lnTo>
                      <a:pt x="411" y="527"/>
                    </a:lnTo>
                    <a:lnTo>
                      <a:pt x="411" y="536"/>
                    </a:lnTo>
                    <a:lnTo>
                      <a:pt x="419" y="536"/>
                    </a:lnTo>
                    <a:lnTo>
                      <a:pt x="419" y="536"/>
                    </a:lnTo>
                    <a:lnTo>
                      <a:pt x="419" y="536"/>
                    </a:lnTo>
                    <a:lnTo>
                      <a:pt x="419" y="536"/>
                    </a:lnTo>
                    <a:lnTo>
                      <a:pt x="419" y="545"/>
                    </a:lnTo>
                    <a:lnTo>
                      <a:pt x="419" y="545"/>
                    </a:lnTo>
                    <a:lnTo>
                      <a:pt x="419" y="545"/>
                    </a:lnTo>
                    <a:lnTo>
                      <a:pt x="419" y="545"/>
                    </a:lnTo>
                    <a:lnTo>
                      <a:pt x="419" y="545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37" y="554"/>
                    </a:lnTo>
                    <a:lnTo>
                      <a:pt x="437" y="554"/>
                    </a:lnTo>
                    <a:lnTo>
                      <a:pt x="437" y="554"/>
                    </a:lnTo>
                    <a:lnTo>
                      <a:pt x="437" y="554"/>
                    </a:lnTo>
                    <a:lnTo>
                      <a:pt x="437" y="554"/>
                    </a:lnTo>
                    <a:lnTo>
                      <a:pt x="446" y="554"/>
                    </a:lnTo>
                    <a:lnTo>
                      <a:pt x="446" y="554"/>
                    </a:lnTo>
                    <a:lnTo>
                      <a:pt x="446" y="554"/>
                    </a:lnTo>
                    <a:lnTo>
                      <a:pt x="446" y="554"/>
                    </a:lnTo>
                    <a:lnTo>
                      <a:pt x="446" y="554"/>
                    </a:lnTo>
                    <a:lnTo>
                      <a:pt x="455" y="554"/>
                    </a:lnTo>
                    <a:lnTo>
                      <a:pt x="455" y="545"/>
                    </a:lnTo>
                    <a:lnTo>
                      <a:pt x="455" y="545"/>
                    </a:lnTo>
                    <a:lnTo>
                      <a:pt x="455" y="545"/>
                    </a:lnTo>
                    <a:lnTo>
                      <a:pt x="464" y="545"/>
                    </a:lnTo>
                    <a:lnTo>
                      <a:pt x="464" y="545"/>
                    </a:lnTo>
                    <a:lnTo>
                      <a:pt x="464" y="545"/>
                    </a:lnTo>
                    <a:lnTo>
                      <a:pt x="464" y="545"/>
                    </a:lnTo>
                    <a:lnTo>
                      <a:pt x="473" y="545"/>
                    </a:lnTo>
                    <a:lnTo>
                      <a:pt x="473" y="536"/>
                    </a:lnTo>
                    <a:lnTo>
                      <a:pt x="473" y="536"/>
                    </a:lnTo>
                    <a:lnTo>
                      <a:pt x="473" y="536"/>
                    </a:lnTo>
                    <a:lnTo>
                      <a:pt x="482" y="536"/>
                    </a:lnTo>
                    <a:lnTo>
                      <a:pt x="482" y="536"/>
                    </a:lnTo>
                    <a:lnTo>
                      <a:pt x="482" y="536"/>
                    </a:lnTo>
                    <a:lnTo>
                      <a:pt x="482" y="536"/>
                    </a:lnTo>
                    <a:lnTo>
                      <a:pt x="491" y="536"/>
                    </a:lnTo>
                    <a:lnTo>
                      <a:pt x="491" y="536"/>
                    </a:lnTo>
                    <a:lnTo>
                      <a:pt x="491" y="536"/>
                    </a:lnTo>
                    <a:lnTo>
                      <a:pt x="500" y="536"/>
                    </a:lnTo>
                    <a:lnTo>
                      <a:pt x="500" y="536"/>
                    </a:lnTo>
                    <a:lnTo>
                      <a:pt x="500" y="536"/>
                    </a:lnTo>
                    <a:lnTo>
                      <a:pt x="500" y="536"/>
                    </a:lnTo>
                    <a:lnTo>
                      <a:pt x="509" y="536"/>
                    </a:lnTo>
                    <a:lnTo>
                      <a:pt x="509" y="536"/>
                    </a:lnTo>
                    <a:lnTo>
                      <a:pt x="509" y="536"/>
                    </a:lnTo>
                    <a:lnTo>
                      <a:pt x="509" y="536"/>
                    </a:lnTo>
                    <a:lnTo>
                      <a:pt x="509" y="536"/>
                    </a:lnTo>
                    <a:lnTo>
                      <a:pt x="518" y="536"/>
                    </a:lnTo>
                    <a:lnTo>
                      <a:pt x="518" y="527"/>
                    </a:lnTo>
                    <a:lnTo>
                      <a:pt x="518" y="527"/>
                    </a:lnTo>
                    <a:lnTo>
                      <a:pt x="518" y="527"/>
                    </a:lnTo>
                    <a:lnTo>
                      <a:pt x="527" y="527"/>
                    </a:lnTo>
                    <a:lnTo>
                      <a:pt x="527" y="527"/>
                    </a:lnTo>
                    <a:lnTo>
                      <a:pt x="527" y="518"/>
                    </a:lnTo>
                    <a:lnTo>
                      <a:pt x="527" y="518"/>
                    </a:lnTo>
                    <a:lnTo>
                      <a:pt x="536" y="518"/>
                    </a:lnTo>
                    <a:lnTo>
                      <a:pt x="536" y="518"/>
                    </a:lnTo>
                    <a:lnTo>
                      <a:pt x="536" y="518"/>
                    </a:lnTo>
                    <a:lnTo>
                      <a:pt x="536" y="518"/>
                    </a:lnTo>
                    <a:lnTo>
                      <a:pt x="536" y="509"/>
                    </a:lnTo>
                    <a:lnTo>
                      <a:pt x="536" y="509"/>
                    </a:lnTo>
                    <a:lnTo>
                      <a:pt x="536" y="509"/>
                    </a:lnTo>
                    <a:lnTo>
                      <a:pt x="536" y="509"/>
                    </a:lnTo>
                    <a:lnTo>
                      <a:pt x="536" y="509"/>
                    </a:lnTo>
                    <a:lnTo>
                      <a:pt x="536" y="509"/>
                    </a:lnTo>
                    <a:lnTo>
                      <a:pt x="536" y="509"/>
                    </a:lnTo>
                    <a:lnTo>
                      <a:pt x="545" y="509"/>
                    </a:lnTo>
                    <a:lnTo>
                      <a:pt x="545" y="509"/>
                    </a:lnTo>
                    <a:lnTo>
                      <a:pt x="545" y="509"/>
                    </a:lnTo>
                    <a:lnTo>
                      <a:pt x="545" y="500"/>
                    </a:lnTo>
                    <a:lnTo>
                      <a:pt x="545" y="500"/>
                    </a:lnTo>
                    <a:lnTo>
                      <a:pt x="545" y="500"/>
                    </a:lnTo>
                    <a:lnTo>
                      <a:pt x="545" y="500"/>
                    </a:lnTo>
                    <a:lnTo>
                      <a:pt x="545" y="500"/>
                    </a:lnTo>
                    <a:lnTo>
                      <a:pt x="545" y="500"/>
                    </a:lnTo>
                    <a:lnTo>
                      <a:pt x="545" y="500"/>
                    </a:lnTo>
                    <a:lnTo>
                      <a:pt x="536" y="500"/>
                    </a:lnTo>
                    <a:lnTo>
                      <a:pt x="536" y="500"/>
                    </a:lnTo>
                    <a:lnTo>
                      <a:pt x="536" y="500"/>
                    </a:lnTo>
                    <a:lnTo>
                      <a:pt x="536" y="500"/>
                    </a:lnTo>
                    <a:lnTo>
                      <a:pt x="536" y="500"/>
                    </a:lnTo>
                    <a:lnTo>
                      <a:pt x="527" y="500"/>
                    </a:lnTo>
                    <a:lnTo>
                      <a:pt x="527" y="500"/>
                    </a:lnTo>
                    <a:lnTo>
                      <a:pt x="527" y="500"/>
                    </a:lnTo>
                    <a:lnTo>
                      <a:pt x="518" y="500"/>
                    </a:lnTo>
                    <a:lnTo>
                      <a:pt x="518" y="500"/>
                    </a:lnTo>
                    <a:lnTo>
                      <a:pt x="518" y="500"/>
                    </a:lnTo>
                    <a:lnTo>
                      <a:pt x="518" y="500"/>
                    </a:lnTo>
                    <a:lnTo>
                      <a:pt x="509" y="500"/>
                    </a:lnTo>
                    <a:lnTo>
                      <a:pt x="509" y="492"/>
                    </a:lnTo>
                    <a:lnTo>
                      <a:pt x="509" y="492"/>
                    </a:lnTo>
                    <a:lnTo>
                      <a:pt x="509" y="492"/>
                    </a:lnTo>
                    <a:lnTo>
                      <a:pt x="509" y="492"/>
                    </a:lnTo>
                    <a:lnTo>
                      <a:pt x="509" y="492"/>
                    </a:lnTo>
                    <a:lnTo>
                      <a:pt x="509" y="483"/>
                    </a:lnTo>
                    <a:lnTo>
                      <a:pt x="509" y="483"/>
                    </a:lnTo>
                    <a:lnTo>
                      <a:pt x="509" y="483"/>
                    </a:lnTo>
                    <a:lnTo>
                      <a:pt x="509" y="483"/>
                    </a:lnTo>
                    <a:lnTo>
                      <a:pt x="509" y="483"/>
                    </a:lnTo>
                    <a:lnTo>
                      <a:pt x="509" y="474"/>
                    </a:lnTo>
                    <a:lnTo>
                      <a:pt x="509" y="474"/>
                    </a:lnTo>
                    <a:lnTo>
                      <a:pt x="509" y="474"/>
                    </a:lnTo>
                    <a:lnTo>
                      <a:pt x="509" y="474"/>
                    </a:lnTo>
                    <a:lnTo>
                      <a:pt x="509" y="474"/>
                    </a:lnTo>
                    <a:lnTo>
                      <a:pt x="509" y="474"/>
                    </a:lnTo>
                    <a:lnTo>
                      <a:pt x="518" y="474"/>
                    </a:lnTo>
                    <a:lnTo>
                      <a:pt x="518" y="474"/>
                    </a:lnTo>
                    <a:lnTo>
                      <a:pt x="518" y="474"/>
                    </a:lnTo>
                    <a:lnTo>
                      <a:pt x="518" y="474"/>
                    </a:lnTo>
                    <a:lnTo>
                      <a:pt x="527" y="474"/>
                    </a:lnTo>
                    <a:lnTo>
                      <a:pt x="527" y="474"/>
                    </a:lnTo>
                    <a:lnTo>
                      <a:pt x="527" y="474"/>
                    </a:lnTo>
                    <a:lnTo>
                      <a:pt x="527" y="474"/>
                    </a:lnTo>
                    <a:lnTo>
                      <a:pt x="536" y="474"/>
                    </a:lnTo>
                    <a:lnTo>
                      <a:pt x="536" y="474"/>
                    </a:lnTo>
                    <a:lnTo>
                      <a:pt x="536" y="474"/>
                    </a:lnTo>
                    <a:lnTo>
                      <a:pt x="536" y="474"/>
                    </a:lnTo>
                    <a:lnTo>
                      <a:pt x="545" y="474"/>
                    </a:lnTo>
                    <a:lnTo>
                      <a:pt x="545" y="474"/>
                    </a:lnTo>
                    <a:lnTo>
                      <a:pt x="545" y="474"/>
                    </a:lnTo>
                    <a:lnTo>
                      <a:pt x="545" y="474"/>
                    </a:lnTo>
                    <a:lnTo>
                      <a:pt x="553" y="474"/>
                    </a:lnTo>
                    <a:lnTo>
                      <a:pt x="553" y="474"/>
                    </a:lnTo>
                    <a:lnTo>
                      <a:pt x="553" y="474"/>
                    </a:lnTo>
                    <a:lnTo>
                      <a:pt x="553" y="465"/>
                    </a:lnTo>
                    <a:lnTo>
                      <a:pt x="553" y="465"/>
                    </a:lnTo>
                    <a:lnTo>
                      <a:pt x="553" y="465"/>
                    </a:lnTo>
                    <a:lnTo>
                      <a:pt x="553" y="465"/>
                    </a:lnTo>
                    <a:lnTo>
                      <a:pt x="553" y="465"/>
                    </a:lnTo>
                    <a:lnTo>
                      <a:pt x="553" y="456"/>
                    </a:lnTo>
                    <a:lnTo>
                      <a:pt x="553" y="456"/>
                    </a:lnTo>
                    <a:lnTo>
                      <a:pt x="553" y="456"/>
                    </a:lnTo>
                    <a:lnTo>
                      <a:pt x="553" y="456"/>
                    </a:lnTo>
                    <a:lnTo>
                      <a:pt x="553" y="447"/>
                    </a:lnTo>
                    <a:lnTo>
                      <a:pt x="553" y="447"/>
                    </a:lnTo>
                    <a:lnTo>
                      <a:pt x="553" y="447"/>
                    </a:lnTo>
                    <a:lnTo>
                      <a:pt x="553" y="447"/>
                    </a:lnTo>
                    <a:lnTo>
                      <a:pt x="553" y="438"/>
                    </a:lnTo>
                    <a:lnTo>
                      <a:pt x="553" y="438"/>
                    </a:lnTo>
                    <a:lnTo>
                      <a:pt x="553" y="438"/>
                    </a:lnTo>
                    <a:lnTo>
                      <a:pt x="553" y="429"/>
                    </a:lnTo>
                    <a:lnTo>
                      <a:pt x="553" y="429"/>
                    </a:lnTo>
                    <a:lnTo>
                      <a:pt x="553" y="429"/>
                    </a:lnTo>
                    <a:lnTo>
                      <a:pt x="553" y="429"/>
                    </a:lnTo>
                    <a:lnTo>
                      <a:pt x="553" y="429"/>
                    </a:lnTo>
                    <a:lnTo>
                      <a:pt x="553" y="429"/>
                    </a:lnTo>
                    <a:lnTo>
                      <a:pt x="562" y="429"/>
                    </a:lnTo>
                    <a:lnTo>
                      <a:pt x="562" y="429"/>
                    </a:lnTo>
                    <a:lnTo>
                      <a:pt x="562" y="429"/>
                    </a:lnTo>
                    <a:lnTo>
                      <a:pt x="562" y="429"/>
                    </a:lnTo>
                    <a:lnTo>
                      <a:pt x="562" y="429"/>
                    </a:lnTo>
                    <a:lnTo>
                      <a:pt x="571" y="429"/>
                    </a:lnTo>
                    <a:lnTo>
                      <a:pt x="571" y="429"/>
                    </a:lnTo>
                    <a:lnTo>
                      <a:pt x="571" y="429"/>
                    </a:lnTo>
                    <a:lnTo>
                      <a:pt x="571" y="429"/>
                    </a:lnTo>
                    <a:lnTo>
                      <a:pt x="571" y="429"/>
                    </a:lnTo>
                    <a:lnTo>
                      <a:pt x="580" y="429"/>
                    </a:lnTo>
                    <a:lnTo>
                      <a:pt x="580" y="429"/>
                    </a:lnTo>
                    <a:lnTo>
                      <a:pt x="580" y="429"/>
                    </a:lnTo>
                    <a:lnTo>
                      <a:pt x="580" y="429"/>
                    </a:lnTo>
                    <a:lnTo>
                      <a:pt x="580" y="429"/>
                    </a:lnTo>
                    <a:lnTo>
                      <a:pt x="580" y="429"/>
                    </a:lnTo>
                    <a:lnTo>
                      <a:pt x="580" y="429"/>
                    </a:lnTo>
                    <a:lnTo>
                      <a:pt x="580" y="420"/>
                    </a:lnTo>
                    <a:lnTo>
                      <a:pt x="580" y="420"/>
                    </a:lnTo>
                    <a:lnTo>
                      <a:pt x="580" y="420"/>
                    </a:lnTo>
                    <a:lnTo>
                      <a:pt x="580" y="420"/>
                    </a:lnTo>
                    <a:lnTo>
                      <a:pt x="580" y="420"/>
                    </a:lnTo>
                    <a:lnTo>
                      <a:pt x="580" y="420"/>
                    </a:lnTo>
                    <a:lnTo>
                      <a:pt x="580" y="420"/>
                    </a:lnTo>
                    <a:lnTo>
                      <a:pt x="580" y="420"/>
                    </a:lnTo>
                    <a:lnTo>
                      <a:pt x="580" y="420"/>
                    </a:lnTo>
                    <a:lnTo>
                      <a:pt x="571" y="420"/>
                    </a:lnTo>
                    <a:lnTo>
                      <a:pt x="571" y="411"/>
                    </a:lnTo>
                    <a:lnTo>
                      <a:pt x="571" y="411"/>
                    </a:lnTo>
                    <a:lnTo>
                      <a:pt x="571" y="411"/>
                    </a:lnTo>
                    <a:lnTo>
                      <a:pt x="571" y="411"/>
                    </a:lnTo>
                    <a:lnTo>
                      <a:pt x="562" y="411"/>
                    </a:lnTo>
                    <a:lnTo>
                      <a:pt x="562" y="411"/>
                    </a:lnTo>
                    <a:lnTo>
                      <a:pt x="562" y="411"/>
                    </a:lnTo>
                    <a:lnTo>
                      <a:pt x="553" y="411"/>
                    </a:lnTo>
                    <a:lnTo>
                      <a:pt x="553" y="411"/>
                    </a:lnTo>
                    <a:lnTo>
                      <a:pt x="553" y="411"/>
                    </a:lnTo>
                    <a:lnTo>
                      <a:pt x="545" y="411"/>
                    </a:lnTo>
                    <a:lnTo>
                      <a:pt x="545" y="411"/>
                    </a:lnTo>
                    <a:lnTo>
                      <a:pt x="545" y="402"/>
                    </a:lnTo>
                    <a:lnTo>
                      <a:pt x="545" y="402"/>
                    </a:lnTo>
                    <a:lnTo>
                      <a:pt x="545" y="402"/>
                    </a:lnTo>
                    <a:lnTo>
                      <a:pt x="545" y="402"/>
                    </a:lnTo>
                    <a:lnTo>
                      <a:pt x="545" y="402"/>
                    </a:lnTo>
                    <a:lnTo>
                      <a:pt x="545" y="402"/>
                    </a:lnTo>
                    <a:lnTo>
                      <a:pt x="545" y="402"/>
                    </a:lnTo>
                    <a:lnTo>
                      <a:pt x="536" y="393"/>
                    </a:lnTo>
                    <a:lnTo>
                      <a:pt x="536" y="393"/>
                    </a:lnTo>
                    <a:lnTo>
                      <a:pt x="536" y="393"/>
                    </a:lnTo>
                    <a:lnTo>
                      <a:pt x="536" y="393"/>
                    </a:lnTo>
                    <a:lnTo>
                      <a:pt x="527" y="393"/>
                    </a:lnTo>
                    <a:lnTo>
                      <a:pt x="527" y="393"/>
                    </a:lnTo>
                    <a:lnTo>
                      <a:pt x="527" y="393"/>
                    </a:lnTo>
                    <a:lnTo>
                      <a:pt x="527" y="393"/>
                    </a:lnTo>
                    <a:lnTo>
                      <a:pt x="527" y="393"/>
                    </a:lnTo>
                    <a:lnTo>
                      <a:pt x="527" y="384"/>
                    </a:lnTo>
                    <a:lnTo>
                      <a:pt x="527" y="384"/>
                    </a:lnTo>
                    <a:lnTo>
                      <a:pt x="527" y="384"/>
                    </a:lnTo>
                    <a:lnTo>
                      <a:pt x="527" y="384"/>
                    </a:lnTo>
                    <a:lnTo>
                      <a:pt x="527" y="384"/>
                    </a:lnTo>
                    <a:lnTo>
                      <a:pt x="536" y="384"/>
                    </a:lnTo>
                    <a:lnTo>
                      <a:pt x="536" y="384"/>
                    </a:lnTo>
                    <a:lnTo>
                      <a:pt x="536" y="384"/>
                    </a:lnTo>
                    <a:lnTo>
                      <a:pt x="536" y="384"/>
                    </a:lnTo>
                    <a:lnTo>
                      <a:pt x="536" y="384"/>
                    </a:lnTo>
                    <a:lnTo>
                      <a:pt x="545" y="384"/>
                    </a:lnTo>
                    <a:lnTo>
                      <a:pt x="545" y="384"/>
                    </a:lnTo>
                    <a:lnTo>
                      <a:pt x="545" y="384"/>
                    </a:lnTo>
                    <a:lnTo>
                      <a:pt x="545" y="384"/>
                    </a:lnTo>
                    <a:lnTo>
                      <a:pt x="545" y="384"/>
                    </a:lnTo>
                    <a:lnTo>
                      <a:pt x="545" y="384"/>
                    </a:lnTo>
                    <a:lnTo>
                      <a:pt x="553" y="384"/>
                    </a:lnTo>
                    <a:lnTo>
                      <a:pt x="553" y="375"/>
                    </a:lnTo>
                    <a:lnTo>
                      <a:pt x="553" y="375"/>
                    </a:lnTo>
                    <a:lnTo>
                      <a:pt x="553" y="375"/>
                    </a:lnTo>
                    <a:lnTo>
                      <a:pt x="553" y="367"/>
                    </a:lnTo>
                    <a:lnTo>
                      <a:pt x="562" y="367"/>
                    </a:lnTo>
                    <a:lnTo>
                      <a:pt x="562" y="367"/>
                    </a:lnTo>
                    <a:lnTo>
                      <a:pt x="562" y="358"/>
                    </a:lnTo>
                    <a:lnTo>
                      <a:pt x="562" y="358"/>
                    </a:lnTo>
                    <a:lnTo>
                      <a:pt x="553" y="358"/>
                    </a:lnTo>
                    <a:lnTo>
                      <a:pt x="553" y="358"/>
                    </a:lnTo>
                    <a:lnTo>
                      <a:pt x="553" y="349"/>
                    </a:lnTo>
                    <a:lnTo>
                      <a:pt x="553" y="349"/>
                    </a:lnTo>
                    <a:lnTo>
                      <a:pt x="553" y="349"/>
                    </a:lnTo>
                    <a:lnTo>
                      <a:pt x="545" y="340"/>
                    </a:lnTo>
                    <a:lnTo>
                      <a:pt x="545" y="340"/>
                    </a:lnTo>
                    <a:lnTo>
                      <a:pt x="545" y="331"/>
                    </a:lnTo>
                    <a:lnTo>
                      <a:pt x="536" y="331"/>
                    </a:lnTo>
                    <a:lnTo>
                      <a:pt x="536" y="322"/>
                    </a:lnTo>
                    <a:lnTo>
                      <a:pt x="536" y="322"/>
                    </a:lnTo>
                    <a:lnTo>
                      <a:pt x="527" y="313"/>
                    </a:lnTo>
                    <a:lnTo>
                      <a:pt x="527" y="313"/>
                    </a:lnTo>
                    <a:lnTo>
                      <a:pt x="518" y="304"/>
                    </a:lnTo>
                    <a:lnTo>
                      <a:pt x="518" y="304"/>
                    </a:lnTo>
                    <a:lnTo>
                      <a:pt x="509" y="304"/>
                    </a:lnTo>
                    <a:lnTo>
                      <a:pt x="500" y="304"/>
                    </a:lnTo>
                    <a:lnTo>
                      <a:pt x="500" y="304"/>
                    </a:lnTo>
                    <a:lnTo>
                      <a:pt x="491" y="304"/>
                    </a:lnTo>
                    <a:lnTo>
                      <a:pt x="482" y="304"/>
                    </a:lnTo>
                    <a:lnTo>
                      <a:pt x="473" y="304"/>
                    </a:lnTo>
                    <a:lnTo>
                      <a:pt x="473" y="304"/>
                    </a:lnTo>
                    <a:lnTo>
                      <a:pt x="464" y="304"/>
                    </a:lnTo>
                    <a:lnTo>
                      <a:pt x="464" y="304"/>
                    </a:lnTo>
                    <a:lnTo>
                      <a:pt x="455" y="304"/>
                    </a:lnTo>
                    <a:lnTo>
                      <a:pt x="446" y="304"/>
                    </a:lnTo>
                    <a:lnTo>
                      <a:pt x="446" y="304"/>
                    </a:lnTo>
                    <a:lnTo>
                      <a:pt x="437" y="304"/>
                    </a:lnTo>
                    <a:lnTo>
                      <a:pt x="437" y="304"/>
                    </a:lnTo>
                    <a:lnTo>
                      <a:pt x="428" y="304"/>
                    </a:lnTo>
                    <a:lnTo>
                      <a:pt x="428" y="304"/>
                    </a:lnTo>
                    <a:lnTo>
                      <a:pt x="428" y="304"/>
                    </a:lnTo>
                    <a:lnTo>
                      <a:pt x="428" y="304"/>
                    </a:lnTo>
                    <a:lnTo>
                      <a:pt x="428" y="304"/>
                    </a:lnTo>
                    <a:lnTo>
                      <a:pt x="428" y="304"/>
                    </a:lnTo>
                    <a:lnTo>
                      <a:pt x="428" y="295"/>
                    </a:lnTo>
                    <a:lnTo>
                      <a:pt x="428" y="295"/>
                    </a:lnTo>
                    <a:lnTo>
                      <a:pt x="428" y="295"/>
                    </a:lnTo>
                    <a:lnTo>
                      <a:pt x="428" y="295"/>
                    </a:lnTo>
                    <a:lnTo>
                      <a:pt x="437" y="286"/>
                    </a:lnTo>
                    <a:lnTo>
                      <a:pt x="437" y="286"/>
                    </a:lnTo>
                    <a:lnTo>
                      <a:pt x="446" y="277"/>
                    </a:lnTo>
                    <a:lnTo>
                      <a:pt x="446" y="277"/>
                    </a:lnTo>
                    <a:lnTo>
                      <a:pt x="455" y="277"/>
                    </a:lnTo>
                    <a:lnTo>
                      <a:pt x="455" y="268"/>
                    </a:lnTo>
                    <a:lnTo>
                      <a:pt x="464" y="268"/>
                    </a:lnTo>
                    <a:lnTo>
                      <a:pt x="464" y="259"/>
                    </a:lnTo>
                    <a:lnTo>
                      <a:pt x="464" y="259"/>
                    </a:lnTo>
                    <a:lnTo>
                      <a:pt x="464" y="250"/>
                    </a:lnTo>
                    <a:lnTo>
                      <a:pt x="473" y="242"/>
                    </a:lnTo>
                    <a:lnTo>
                      <a:pt x="473" y="242"/>
                    </a:lnTo>
                    <a:lnTo>
                      <a:pt x="473" y="233"/>
                    </a:lnTo>
                    <a:lnTo>
                      <a:pt x="473" y="233"/>
                    </a:lnTo>
                    <a:lnTo>
                      <a:pt x="482" y="224"/>
                    </a:lnTo>
                    <a:lnTo>
                      <a:pt x="482" y="215"/>
                    </a:lnTo>
                    <a:lnTo>
                      <a:pt x="491" y="206"/>
                    </a:lnTo>
                    <a:lnTo>
                      <a:pt x="491" y="206"/>
                    </a:lnTo>
                    <a:lnTo>
                      <a:pt x="500" y="197"/>
                    </a:lnTo>
                    <a:lnTo>
                      <a:pt x="509" y="188"/>
                    </a:lnTo>
                    <a:lnTo>
                      <a:pt x="509" y="179"/>
                    </a:lnTo>
                    <a:lnTo>
                      <a:pt x="518" y="170"/>
                    </a:lnTo>
                    <a:lnTo>
                      <a:pt x="518" y="170"/>
                    </a:lnTo>
                    <a:lnTo>
                      <a:pt x="527" y="161"/>
                    </a:lnTo>
                    <a:lnTo>
                      <a:pt x="527" y="152"/>
                    </a:lnTo>
                    <a:lnTo>
                      <a:pt x="527" y="152"/>
                    </a:lnTo>
                    <a:lnTo>
                      <a:pt x="527" y="143"/>
                    </a:lnTo>
                    <a:lnTo>
                      <a:pt x="527" y="143"/>
                    </a:lnTo>
                    <a:lnTo>
                      <a:pt x="518" y="134"/>
                    </a:lnTo>
                    <a:lnTo>
                      <a:pt x="518" y="134"/>
                    </a:lnTo>
                    <a:lnTo>
                      <a:pt x="518" y="125"/>
                    </a:lnTo>
                    <a:lnTo>
                      <a:pt x="518" y="125"/>
                    </a:lnTo>
                    <a:lnTo>
                      <a:pt x="518" y="117"/>
                    </a:lnTo>
                    <a:lnTo>
                      <a:pt x="509" y="117"/>
                    </a:lnTo>
                    <a:lnTo>
                      <a:pt x="509" y="108"/>
                    </a:lnTo>
                    <a:lnTo>
                      <a:pt x="509" y="108"/>
                    </a:lnTo>
                    <a:lnTo>
                      <a:pt x="500" y="108"/>
                    </a:lnTo>
                    <a:lnTo>
                      <a:pt x="500" y="108"/>
                    </a:lnTo>
                    <a:lnTo>
                      <a:pt x="491" y="99"/>
                    </a:lnTo>
                    <a:lnTo>
                      <a:pt x="491" y="99"/>
                    </a:lnTo>
                    <a:lnTo>
                      <a:pt x="482" y="99"/>
                    </a:lnTo>
                    <a:lnTo>
                      <a:pt x="482" y="99"/>
                    </a:lnTo>
                    <a:lnTo>
                      <a:pt x="482" y="108"/>
                    </a:lnTo>
                    <a:lnTo>
                      <a:pt x="473" y="108"/>
                    </a:lnTo>
                    <a:lnTo>
                      <a:pt x="473" y="108"/>
                    </a:lnTo>
                    <a:lnTo>
                      <a:pt x="464" y="108"/>
                    </a:lnTo>
                    <a:lnTo>
                      <a:pt x="464" y="99"/>
                    </a:lnTo>
                    <a:lnTo>
                      <a:pt x="464" y="99"/>
                    </a:lnTo>
                    <a:lnTo>
                      <a:pt x="455" y="90"/>
                    </a:lnTo>
                    <a:lnTo>
                      <a:pt x="455" y="90"/>
                    </a:lnTo>
                    <a:lnTo>
                      <a:pt x="455" y="81"/>
                    </a:lnTo>
                    <a:lnTo>
                      <a:pt x="455" y="72"/>
                    </a:lnTo>
                    <a:lnTo>
                      <a:pt x="455" y="63"/>
                    </a:lnTo>
                    <a:lnTo>
                      <a:pt x="455" y="63"/>
                    </a:lnTo>
                    <a:lnTo>
                      <a:pt x="455" y="54"/>
                    </a:lnTo>
                    <a:lnTo>
                      <a:pt x="446" y="54"/>
                    </a:lnTo>
                    <a:lnTo>
                      <a:pt x="446" y="54"/>
                    </a:lnTo>
                    <a:lnTo>
                      <a:pt x="437" y="45"/>
                    </a:lnTo>
                    <a:lnTo>
                      <a:pt x="437" y="45"/>
                    </a:lnTo>
                    <a:lnTo>
                      <a:pt x="428" y="54"/>
                    </a:lnTo>
                    <a:lnTo>
                      <a:pt x="428" y="54"/>
                    </a:lnTo>
                    <a:lnTo>
                      <a:pt x="419" y="54"/>
                    </a:lnTo>
                    <a:lnTo>
                      <a:pt x="419" y="45"/>
                    </a:lnTo>
                    <a:lnTo>
                      <a:pt x="419" y="45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11" y="36"/>
                    </a:lnTo>
                    <a:lnTo>
                      <a:pt x="402" y="36"/>
                    </a:lnTo>
                    <a:lnTo>
                      <a:pt x="402" y="36"/>
                    </a:lnTo>
                    <a:lnTo>
                      <a:pt x="402" y="27"/>
                    </a:lnTo>
                    <a:lnTo>
                      <a:pt x="393" y="27"/>
                    </a:lnTo>
                    <a:lnTo>
                      <a:pt x="393" y="27"/>
                    </a:lnTo>
                    <a:lnTo>
                      <a:pt x="393" y="27"/>
                    </a:lnTo>
                    <a:lnTo>
                      <a:pt x="393" y="27"/>
                    </a:lnTo>
                    <a:lnTo>
                      <a:pt x="384" y="27"/>
                    </a:lnTo>
                    <a:lnTo>
                      <a:pt x="384" y="27"/>
                    </a:lnTo>
                    <a:lnTo>
                      <a:pt x="384" y="36"/>
                    </a:lnTo>
                    <a:lnTo>
                      <a:pt x="384" y="36"/>
                    </a:lnTo>
                    <a:lnTo>
                      <a:pt x="375" y="27"/>
                    </a:lnTo>
                    <a:lnTo>
                      <a:pt x="375" y="27"/>
                    </a:lnTo>
                    <a:lnTo>
                      <a:pt x="375" y="27"/>
                    </a:lnTo>
                    <a:lnTo>
                      <a:pt x="366" y="27"/>
                    </a:lnTo>
                    <a:lnTo>
                      <a:pt x="366" y="18"/>
                    </a:lnTo>
                    <a:lnTo>
                      <a:pt x="357" y="18"/>
                    </a:lnTo>
                    <a:lnTo>
                      <a:pt x="357" y="18"/>
                    </a:lnTo>
                    <a:lnTo>
                      <a:pt x="357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39" y="9"/>
                    </a:lnTo>
                    <a:lnTo>
                      <a:pt x="339" y="9"/>
                    </a:lnTo>
                    <a:lnTo>
                      <a:pt x="339" y="0"/>
                    </a:lnTo>
                    <a:lnTo>
                      <a:pt x="339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21" y="9"/>
                    </a:lnTo>
                    <a:lnTo>
                      <a:pt x="321" y="9"/>
                    </a:lnTo>
                    <a:lnTo>
                      <a:pt x="321" y="9"/>
                    </a:lnTo>
                    <a:lnTo>
                      <a:pt x="321" y="9"/>
                    </a:lnTo>
                    <a:lnTo>
                      <a:pt x="312" y="9"/>
                    </a:lnTo>
                    <a:lnTo>
                      <a:pt x="312" y="9"/>
                    </a:lnTo>
                    <a:lnTo>
                      <a:pt x="303" y="18"/>
                    </a:lnTo>
                    <a:lnTo>
                      <a:pt x="303" y="18"/>
                    </a:lnTo>
                    <a:lnTo>
                      <a:pt x="303" y="27"/>
                    </a:lnTo>
                    <a:lnTo>
                      <a:pt x="294" y="27"/>
                    </a:lnTo>
                    <a:lnTo>
                      <a:pt x="294" y="36"/>
                    </a:lnTo>
                    <a:lnTo>
                      <a:pt x="286" y="36"/>
                    </a:lnTo>
                    <a:lnTo>
                      <a:pt x="286" y="36"/>
                    </a:lnTo>
                    <a:lnTo>
                      <a:pt x="277" y="45"/>
                    </a:lnTo>
                    <a:lnTo>
                      <a:pt x="277" y="45"/>
                    </a:lnTo>
                    <a:lnTo>
                      <a:pt x="268" y="45"/>
                    </a:lnTo>
                    <a:lnTo>
                      <a:pt x="268" y="54"/>
                    </a:lnTo>
                    <a:lnTo>
                      <a:pt x="268" y="54"/>
                    </a:lnTo>
                    <a:lnTo>
                      <a:pt x="259" y="54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50" y="63"/>
                    </a:lnTo>
                    <a:lnTo>
                      <a:pt x="250" y="63"/>
                    </a:lnTo>
                    <a:lnTo>
                      <a:pt x="250" y="72"/>
                    </a:lnTo>
                    <a:lnTo>
                      <a:pt x="250" y="72"/>
                    </a:lnTo>
                    <a:lnTo>
                      <a:pt x="250" y="72"/>
                    </a:lnTo>
                    <a:lnTo>
                      <a:pt x="241" y="81"/>
                    </a:lnTo>
                    <a:lnTo>
                      <a:pt x="241" y="81"/>
                    </a:lnTo>
                    <a:lnTo>
                      <a:pt x="241" y="81"/>
                    </a:lnTo>
                    <a:lnTo>
                      <a:pt x="232" y="81"/>
                    </a:lnTo>
                    <a:lnTo>
                      <a:pt x="232" y="81"/>
                    </a:lnTo>
                    <a:lnTo>
                      <a:pt x="223" y="81"/>
                    </a:lnTo>
                    <a:lnTo>
                      <a:pt x="223" y="81"/>
                    </a:lnTo>
                    <a:lnTo>
                      <a:pt x="223" y="81"/>
                    </a:lnTo>
                    <a:lnTo>
                      <a:pt x="214" y="81"/>
                    </a:lnTo>
                    <a:lnTo>
                      <a:pt x="214" y="81"/>
                    </a:lnTo>
                    <a:lnTo>
                      <a:pt x="205" y="81"/>
                    </a:lnTo>
                    <a:lnTo>
                      <a:pt x="205" y="81"/>
                    </a:lnTo>
                    <a:lnTo>
                      <a:pt x="205" y="81"/>
                    </a:lnTo>
                    <a:lnTo>
                      <a:pt x="205" y="81"/>
                    </a:lnTo>
                    <a:lnTo>
                      <a:pt x="205" y="81"/>
                    </a:lnTo>
                    <a:lnTo>
                      <a:pt x="205" y="90"/>
                    </a:lnTo>
                    <a:lnTo>
                      <a:pt x="205" y="90"/>
                    </a:lnTo>
                    <a:lnTo>
                      <a:pt x="205" y="90"/>
                    </a:lnTo>
                    <a:lnTo>
                      <a:pt x="205" y="90"/>
                    </a:lnTo>
                    <a:lnTo>
                      <a:pt x="205" y="99"/>
                    </a:lnTo>
                    <a:lnTo>
                      <a:pt x="205" y="99"/>
                    </a:lnTo>
                    <a:lnTo>
                      <a:pt x="205" y="99"/>
                    </a:lnTo>
                    <a:lnTo>
                      <a:pt x="196" y="99"/>
                    </a:lnTo>
                    <a:lnTo>
                      <a:pt x="196" y="99"/>
                    </a:lnTo>
                    <a:lnTo>
                      <a:pt x="196" y="99"/>
                    </a:lnTo>
                    <a:lnTo>
                      <a:pt x="187" y="99"/>
                    </a:lnTo>
                    <a:lnTo>
                      <a:pt x="187" y="99"/>
                    </a:lnTo>
                    <a:lnTo>
                      <a:pt x="187" y="99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78" y="99"/>
                    </a:lnTo>
                    <a:lnTo>
                      <a:pt x="169" y="99"/>
                    </a:lnTo>
                    <a:lnTo>
                      <a:pt x="169" y="99"/>
                    </a:lnTo>
                    <a:lnTo>
                      <a:pt x="160" y="99"/>
                    </a:lnTo>
                    <a:lnTo>
                      <a:pt x="160" y="99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43" y="99"/>
                    </a:lnTo>
                    <a:lnTo>
                      <a:pt x="134" y="90"/>
                    </a:lnTo>
                    <a:lnTo>
                      <a:pt x="125" y="90"/>
                    </a:lnTo>
                    <a:lnTo>
                      <a:pt x="116" y="90"/>
                    </a:lnTo>
                    <a:lnTo>
                      <a:pt x="116" y="90"/>
                    </a:lnTo>
                    <a:lnTo>
                      <a:pt x="107" y="81"/>
                    </a:lnTo>
                    <a:lnTo>
                      <a:pt x="98" y="81"/>
                    </a:lnTo>
                    <a:lnTo>
                      <a:pt x="98" y="81"/>
                    </a:lnTo>
                    <a:lnTo>
                      <a:pt x="89" y="81"/>
                    </a:lnTo>
                    <a:lnTo>
                      <a:pt x="89" y="81"/>
                    </a:lnTo>
                    <a:lnTo>
                      <a:pt x="80" y="81"/>
                    </a:lnTo>
                    <a:lnTo>
                      <a:pt x="80" y="81"/>
                    </a:lnTo>
                    <a:lnTo>
                      <a:pt x="71" y="81"/>
                    </a:lnTo>
                    <a:lnTo>
                      <a:pt x="71" y="72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2" y="63"/>
                    </a:lnTo>
                    <a:lnTo>
                      <a:pt x="62" y="63"/>
                    </a:lnTo>
                    <a:lnTo>
                      <a:pt x="53" y="63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53" y="54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26" y="81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9"/>
                    </a:lnTo>
                    <a:lnTo>
                      <a:pt x="26" y="99"/>
                    </a:lnTo>
                    <a:lnTo>
                      <a:pt x="18" y="99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9" y="134"/>
                    </a:lnTo>
                    <a:lnTo>
                      <a:pt x="0" y="134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</a:path>
                </a:pathLst>
              </a:custGeom>
              <a:solidFill>
                <a:srgbClr val="FFCD05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15" name="Freeform 119"/>
              <p:cNvSpPr>
                <a:spLocks/>
              </p:cNvSpPr>
              <p:nvPr/>
            </p:nvSpPr>
            <p:spPr bwMode="auto">
              <a:xfrm>
                <a:off x="5556" y="5272"/>
                <a:ext cx="1842" cy="1504"/>
              </a:xfrm>
              <a:custGeom>
                <a:avLst/>
                <a:gdLst>
                  <a:gd name="T0" fmla="*/ 35 w 830"/>
                  <a:gd name="T1" fmla="*/ 571 h 634"/>
                  <a:gd name="T2" fmla="*/ 8 w 830"/>
                  <a:gd name="T3" fmla="*/ 598 h 634"/>
                  <a:gd name="T4" fmla="*/ 26 w 830"/>
                  <a:gd name="T5" fmla="*/ 634 h 634"/>
                  <a:gd name="T6" fmla="*/ 53 w 830"/>
                  <a:gd name="T7" fmla="*/ 607 h 634"/>
                  <a:gd name="T8" fmla="*/ 80 w 830"/>
                  <a:gd name="T9" fmla="*/ 598 h 634"/>
                  <a:gd name="T10" fmla="*/ 134 w 830"/>
                  <a:gd name="T11" fmla="*/ 589 h 634"/>
                  <a:gd name="T12" fmla="*/ 160 w 830"/>
                  <a:gd name="T13" fmla="*/ 544 h 634"/>
                  <a:gd name="T14" fmla="*/ 205 w 830"/>
                  <a:gd name="T15" fmla="*/ 517 h 634"/>
                  <a:gd name="T16" fmla="*/ 223 w 830"/>
                  <a:gd name="T17" fmla="*/ 526 h 634"/>
                  <a:gd name="T18" fmla="*/ 250 w 830"/>
                  <a:gd name="T19" fmla="*/ 553 h 634"/>
                  <a:gd name="T20" fmla="*/ 285 w 830"/>
                  <a:gd name="T21" fmla="*/ 562 h 634"/>
                  <a:gd name="T22" fmla="*/ 294 w 830"/>
                  <a:gd name="T23" fmla="*/ 580 h 634"/>
                  <a:gd name="T24" fmla="*/ 339 w 830"/>
                  <a:gd name="T25" fmla="*/ 571 h 634"/>
                  <a:gd name="T26" fmla="*/ 375 w 830"/>
                  <a:gd name="T27" fmla="*/ 535 h 634"/>
                  <a:gd name="T28" fmla="*/ 401 w 830"/>
                  <a:gd name="T29" fmla="*/ 526 h 634"/>
                  <a:gd name="T30" fmla="*/ 401 w 830"/>
                  <a:gd name="T31" fmla="*/ 482 h 634"/>
                  <a:gd name="T32" fmla="*/ 428 w 830"/>
                  <a:gd name="T33" fmla="*/ 464 h 634"/>
                  <a:gd name="T34" fmla="*/ 473 w 830"/>
                  <a:gd name="T35" fmla="*/ 482 h 634"/>
                  <a:gd name="T36" fmla="*/ 500 w 830"/>
                  <a:gd name="T37" fmla="*/ 509 h 634"/>
                  <a:gd name="T38" fmla="*/ 509 w 830"/>
                  <a:gd name="T39" fmla="*/ 473 h 634"/>
                  <a:gd name="T40" fmla="*/ 535 w 830"/>
                  <a:gd name="T41" fmla="*/ 491 h 634"/>
                  <a:gd name="T42" fmla="*/ 544 w 830"/>
                  <a:gd name="T43" fmla="*/ 544 h 634"/>
                  <a:gd name="T44" fmla="*/ 580 w 830"/>
                  <a:gd name="T45" fmla="*/ 571 h 634"/>
                  <a:gd name="T46" fmla="*/ 625 w 830"/>
                  <a:gd name="T47" fmla="*/ 580 h 634"/>
                  <a:gd name="T48" fmla="*/ 669 w 830"/>
                  <a:gd name="T49" fmla="*/ 571 h 634"/>
                  <a:gd name="T50" fmla="*/ 652 w 830"/>
                  <a:gd name="T51" fmla="*/ 544 h 634"/>
                  <a:gd name="T52" fmla="*/ 634 w 830"/>
                  <a:gd name="T53" fmla="*/ 509 h 634"/>
                  <a:gd name="T54" fmla="*/ 598 w 830"/>
                  <a:gd name="T55" fmla="*/ 473 h 634"/>
                  <a:gd name="T56" fmla="*/ 598 w 830"/>
                  <a:gd name="T57" fmla="*/ 437 h 634"/>
                  <a:gd name="T58" fmla="*/ 643 w 830"/>
                  <a:gd name="T59" fmla="*/ 410 h 634"/>
                  <a:gd name="T60" fmla="*/ 652 w 830"/>
                  <a:gd name="T61" fmla="*/ 357 h 634"/>
                  <a:gd name="T62" fmla="*/ 678 w 830"/>
                  <a:gd name="T63" fmla="*/ 339 h 634"/>
                  <a:gd name="T64" fmla="*/ 794 w 830"/>
                  <a:gd name="T65" fmla="*/ 348 h 634"/>
                  <a:gd name="T66" fmla="*/ 786 w 830"/>
                  <a:gd name="T67" fmla="*/ 285 h 634"/>
                  <a:gd name="T68" fmla="*/ 777 w 830"/>
                  <a:gd name="T69" fmla="*/ 241 h 634"/>
                  <a:gd name="T70" fmla="*/ 768 w 830"/>
                  <a:gd name="T71" fmla="*/ 169 h 634"/>
                  <a:gd name="T72" fmla="*/ 732 w 830"/>
                  <a:gd name="T73" fmla="*/ 107 h 634"/>
                  <a:gd name="T74" fmla="*/ 696 w 830"/>
                  <a:gd name="T75" fmla="*/ 89 h 634"/>
                  <a:gd name="T76" fmla="*/ 625 w 830"/>
                  <a:gd name="T77" fmla="*/ 80 h 634"/>
                  <a:gd name="T78" fmla="*/ 544 w 830"/>
                  <a:gd name="T79" fmla="*/ 26 h 634"/>
                  <a:gd name="T80" fmla="*/ 410 w 830"/>
                  <a:gd name="T81" fmla="*/ 0 h 634"/>
                  <a:gd name="T82" fmla="*/ 375 w 830"/>
                  <a:gd name="T83" fmla="*/ 17 h 634"/>
                  <a:gd name="T84" fmla="*/ 401 w 830"/>
                  <a:gd name="T85" fmla="*/ 44 h 634"/>
                  <a:gd name="T86" fmla="*/ 428 w 830"/>
                  <a:gd name="T87" fmla="*/ 62 h 634"/>
                  <a:gd name="T88" fmla="*/ 401 w 830"/>
                  <a:gd name="T89" fmla="*/ 71 h 634"/>
                  <a:gd name="T90" fmla="*/ 384 w 830"/>
                  <a:gd name="T91" fmla="*/ 107 h 634"/>
                  <a:gd name="T92" fmla="*/ 357 w 830"/>
                  <a:gd name="T93" fmla="*/ 116 h 634"/>
                  <a:gd name="T94" fmla="*/ 393 w 830"/>
                  <a:gd name="T95" fmla="*/ 133 h 634"/>
                  <a:gd name="T96" fmla="*/ 366 w 830"/>
                  <a:gd name="T97" fmla="*/ 160 h 634"/>
                  <a:gd name="T98" fmla="*/ 321 w 830"/>
                  <a:gd name="T99" fmla="*/ 169 h 634"/>
                  <a:gd name="T100" fmla="*/ 276 w 830"/>
                  <a:gd name="T101" fmla="*/ 187 h 634"/>
                  <a:gd name="T102" fmla="*/ 250 w 830"/>
                  <a:gd name="T103" fmla="*/ 160 h 634"/>
                  <a:gd name="T104" fmla="*/ 205 w 830"/>
                  <a:gd name="T105" fmla="*/ 169 h 634"/>
                  <a:gd name="T106" fmla="*/ 178 w 830"/>
                  <a:gd name="T107" fmla="*/ 196 h 634"/>
                  <a:gd name="T108" fmla="*/ 169 w 830"/>
                  <a:gd name="T109" fmla="*/ 259 h 634"/>
                  <a:gd name="T110" fmla="*/ 178 w 830"/>
                  <a:gd name="T111" fmla="*/ 330 h 634"/>
                  <a:gd name="T112" fmla="*/ 134 w 830"/>
                  <a:gd name="T113" fmla="*/ 348 h 634"/>
                  <a:gd name="T114" fmla="*/ 134 w 830"/>
                  <a:gd name="T115" fmla="*/ 419 h 634"/>
                  <a:gd name="T116" fmla="*/ 107 w 830"/>
                  <a:gd name="T117" fmla="*/ 437 h 634"/>
                  <a:gd name="T118" fmla="*/ 89 w 830"/>
                  <a:gd name="T119" fmla="*/ 482 h 634"/>
                  <a:gd name="T120" fmla="*/ 44 w 830"/>
                  <a:gd name="T121" fmla="*/ 500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0" h="634">
                    <a:moveTo>
                      <a:pt x="17" y="491"/>
                    </a:moveTo>
                    <a:lnTo>
                      <a:pt x="17" y="491"/>
                    </a:lnTo>
                    <a:lnTo>
                      <a:pt x="17" y="500"/>
                    </a:lnTo>
                    <a:lnTo>
                      <a:pt x="17" y="500"/>
                    </a:lnTo>
                    <a:lnTo>
                      <a:pt x="17" y="500"/>
                    </a:lnTo>
                    <a:lnTo>
                      <a:pt x="26" y="509"/>
                    </a:lnTo>
                    <a:lnTo>
                      <a:pt x="26" y="509"/>
                    </a:lnTo>
                    <a:lnTo>
                      <a:pt x="26" y="509"/>
                    </a:lnTo>
                    <a:lnTo>
                      <a:pt x="26" y="517"/>
                    </a:lnTo>
                    <a:lnTo>
                      <a:pt x="26" y="517"/>
                    </a:lnTo>
                    <a:lnTo>
                      <a:pt x="26" y="526"/>
                    </a:lnTo>
                    <a:lnTo>
                      <a:pt x="26" y="526"/>
                    </a:lnTo>
                    <a:lnTo>
                      <a:pt x="26" y="535"/>
                    </a:lnTo>
                    <a:lnTo>
                      <a:pt x="35" y="535"/>
                    </a:lnTo>
                    <a:lnTo>
                      <a:pt x="35" y="544"/>
                    </a:lnTo>
                    <a:lnTo>
                      <a:pt x="35" y="544"/>
                    </a:lnTo>
                    <a:lnTo>
                      <a:pt x="35" y="544"/>
                    </a:lnTo>
                    <a:lnTo>
                      <a:pt x="35" y="553"/>
                    </a:lnTo>
                    <a:lnTo>
                      <a:pt x="35" y="553"/>
                    </a:lnTo>
                    <a:lnTo>
                      <a:pt x="35" y="562"/>
                    </a:lnTo>
                    <a:lnTo>
                      <a:pt x="35" y="562"/>
                    </a:lnTo>
                    <a:lnTo>
                      <a:pt x="35" y="571"/>
                    </a:lnTo>
                    <a:lnTo>
                      <a:pt x="35" y="571"/>
                    </a:lnTo>
                    <a:lnTo>
                      <a:pt x="35" y="580"/>
                    </a:lnTo>
                    <a:lnTo>
                      <a:pt x="35" y="580"/>
                    </a:lnTo>
                    <a:lnTo>
                      <a:pt x="35" y="580"/>
                    </a:lnTo>
                    <a:lnTo>
                      <a:pt x="26" y="580"/>
                    </a:lnTo>
                    <a:lnTo>
                      <a:pt x="26" y="580"/>
                    </a:lnTo>
                    <a:lnTo>
                      <a:pt x="26" y="580"/>
                    </a:lnTo>
                    <a:lnTo>
                      <a:pt x="26" y="580"/>
                    </a:lnTo>
                    <a:lnTo>
                      <a:pt x="26" y="580"/>
                    </a:lnTo>
                    <a:lnTo>
                      <a:pt x="26" y="580"/>
                    </a:lnTo>
                    <a:lnTo>
                      <a:pt x="17" y="580"/>
                    </a:lnTo>
                    <a:lnTo>
                      <a:pt x="17" y="580"/>
                    </a:lnTo>
                    <a:lnTo>
                      <a:pt x="17" y="580"/>
                    </a:lnTo>
                    <a:lnTo>
                      <a:pt x="17" y="589"/>
                    </a:lnTo>
                    <a:lnTo>
                      <a:pt x="17" y="589"/>
                    </a:lnTo>
                    <a:lnTo>
                      <a:pt x="8" y="589"/>
                    </a:lnTo>
                    <a:lnTo>
                      <a:pt x="8" y="589"/>
                    </a:lnTo>
                    <a:lnTo>
                      <a:pt x="8" y="589"/>
                    </a:lnTo>
                    <a:lnTo>
                      <a:pt x="8" y="589"/>
                    </a:lnTo>
                    <a:lnTo>
                      <a:pt x="8" y="589"/>
                    </a:lnTo>
                    <a:lnTo>
                      <a:pt x="8" y="598"/>
                    </a:lnTo>
                    <a:lnTo>
                      <a:pt x="8" y="598"/>
                    </a:lnTo>
                    <a:lnTo>
                      <a:pt x="0" y="598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8" y="616"/>
                    </a:lnTo>
                    <a:lnTo>
                      <a:pt x="8" y="625"/>
                    </a:lnTo>
                    <a:lnTo>
                      <a:pt x="8" y="625"/>
                    </a:lnTo>
                    <a:lnTo>
                      <a:pt x="8" y="625"/>
                    </a:lnTo>
                    <a:lnTo>
                      <a:pt x="8" y="634"/>
                    </a:lnTo>
                    <a:lnTo>
                      <a:pt x="8" y="634"/>
                    </a:lnTo>
                    <a:lnTo>
                      <a:pt x="8" y="634"/>
                    </a:lnTo>
                    <a:lnTo>
                      <a:pt x="8" y="634"/>
                    </a:lnTo>
                    <a:lnTo>
                      <a:pt x="17" y="634"/>
                    </a:lnTo>
                    <a:lnTo>
                      <a:pt x="17" y="634"/>
                    </a:lnTo>
                    <a:lnTo>
                      <a:pt x="17" y="634"/>
                    </a:lnTo>
                    <a:lnTo>
                      <a:pt x="17" y="634"/>
                    </a:lnTo>
                    <a:lnTo>
                      <a:pt x="26" y="634"/>
                    </a:lnTo>
                    <a:lnTo>
                      <a:pt x="26" y="634"/>
                    </a:lnTo>
                    <a:lnTo>
                      <a:pt x="26" y="634"/>
                    </a:lnTo>
                    <a:lnTo>
                      <a:pt x="35" y="634"/>
                    </a:lnTo>
                    <a:lnTo>
                      <a:pt x="35" y="634"/>
                    </a:lnTo>
                    <a:lnTo>
                      <a:pt x="35" y="634"/>
                    </a:lnTo>
                    <a:lnTo>
                      <a:pt x="44" y="634"/>
                    </a:lnTo>
                    <a:lnTo>
                      <a:pt x="44" y="634"/>
                    </a:lnTo>
                    <a:lnTo>
                      <a:pt x="44" y="634"/>
                    </a:lnTo>
                    <a:lnTo>
                      <a:pt x="53" y="634"/>
                    </a:lnTo>
                    <a:lnTo>
                      <a:pt x="53" y="634"/>
                    </a:lnTo>
                    <a:lnTo>
                      <a:pt x="53" y="634"/>
                    </a:lnTo>
                    <a:lnTo>
                      <a:pt x="53" y="625"/>
                    </a:lnTo>
                    <a:lnTo>
                      <a:pt x="53" y="625"/>
                    </a:lnTo>
                    <a:lnTo>
                      <a:pt x="53" y="625"/>
                    </a:lnTo>
                    <a:lnTo>
                      <a:pt x="53" y="625"/>
                    </a:lnTo>
                    <a:lnTo>
                      <a:pt x="53" y="625"/>
                    </a:lnTo>
                    <a:lnTo>
                      <a:pt x="53" y="616"/>
                    </a:lnTo>
                    <a:lnTo>
                      <a:pt x="53" y="616"/>
                    </a:lnTo>
                    <a:lnTo>
                      <a:pt x="53" y="616"/>
                    </a:lnTo>
                    <a:lnTo>
                      <a:pt x="53" y="616"/>
                    </a:lnTo>
                    <a:lnTo>
                      <a:pt x="53" y="616"/>
                    </a:lnTo>
                    <a:lnTo>
                      <a:pt x="53" y="616"/>
                    </a:lnTo>
                    <a:lnTo>
                      <a:pt x="53" y="616"/>
                    </a:lnTo>
                    <a:lnTo>
                      <a:pt x="53" y="607"/>
                    </a:lnTo>
                    <a:lnTo>
                      <a:pt x="53" y="607"/>
                    </a:lnTo>
                    <a:lnTo>
                      <a:pt x="53" y="607"/>
                    </a:lnTo>
                    <a:lnTo>
                      <a:pt x="53" y="607"/>
                    </a:lnTo>
                    <a:lnTo>
                      <a:pt x="53" y="607"/>
                    </a:lnTo>
                    <a:lnTo>
                      <a:pt x="62" y="607"/>
                    </a:lnTo>
                    <a:lnTo>
                      <a:pt x="62" y="607"/>
                    </a:lnTo>
                    <a:lnTo>
                      <a:pt x="62" y="607"/>
                    </a:lnTo>
                    <a:lnTo>
                      <a:pt x="62" y="607"/>
                    </a:lnTo>
                    <a:lnTo>
                      <a:pt x="62" y="607"/>
                    </a:lnTo>
                    <a:lnTo>
                      <a:pt x="62" y="607"/>
                    </a:lnTo>
                    <a:lnTo>
                      <a:pt x="71" y="607"/>
                    </a:lnTo>
                    <a:lnTo>
                      <a:pt x="71" y="607"/>
                    </a:lnTo>
                    <a:lnTo>
                      <a:pt x="71" y="607"/>
                    </a:lnTo>
                    <a:lnTo>
                      <a:pt x="71" y="607"/>
                    </a:lnTo>
                    <a:lnTo>
                      <a:pt x="71" y="598"/>
                    </a:lnTo>
                    <a:lnTo>
                      <a:pt x="71" y="598"/>
                    </a:lnTo>
                    <a:lnTo>
                      <a:pt x="80" y="598"/>
                    </a:lnTo>
                    <a:lnTo>
                      <a:pt x="80" y="598"/>
                    </a:lnTo>
                    <a:lnTo>
                      <a:pt x="80" y="598"/>
                    </a:lnTo>
                    <a:lnTo>
                      <a:pt x="80" y="598"/>
                    </a:lnTo>
                    <a:lnTo>
                      <a:pt x="80" y="598"/>
                    </a:lnTo>
                    <a:lnTo>
                      <a:pt x="80" y="598"/>
                    </a:lnTo>
                    <a:lnTo>
                      <a:pt x="80" y="598"/>
                    </a:lnTo>
                    <a:lnTo>
                      <a:pt x="89" y="598"/>
                    </a:lnTo>
                    <a:lnTo>
                      <a:pt x="89" y="598"/>
                    </a:lnTo>
                    <a:lnTo>
                      <a:pt x="89" y="598"/>
                    </a:lnTo>
                    <a:lnTo>
                      <a:pt x="89" y="598"/>
                    </a:lnTo>
                    <a:lnTo>
                      <a:pt x="98" y="598"/>
                    </a:lnTo>
                    <a:lnTo>
                      <a:pt x="98" y="598"/>
                    </a:lnTo>
                    <a:lnTo>
                      <a:pt x="98" y="598"/>
                    </a:lnTo>
                    <a:lnTo>
                      <a:pt x="98" y="598"/>
                    </a:lnTo>
                    <a:lnTo>
                      <a:pt x="107" y="598"/>
                    </a:lnTo>
                    <a:lnTo>
                      <a:pt x="107" y="598"/>
                    </a:lnTo>
                    <a:lnTo>
                      <a:pt x="107" y="598"/>
                    </a:lnTo>
                    <a:lnTo>
                      <a:pt x="116" y="598"/>
                    </a:lnTo>
                    <a:lnTo>
                      <a:pt x="116" y="598"/>
                    </a:lnTo>
                    <a:lnTo>
                      <a:pt x="116" y="598"/>
                    </a:lnTo>
                    <a:lnTo>
                      <a:pt x="125" y="598"/>
                    </a:lnTo>
                    <a:lnTo>
                      <a:pt x="125" y="598"/>
                    </a:lnTo>
                    <a:lnTo>
                      <a:pt x="125" y="598"/>
                    </a:lnTo>
                    <a:lnTo>
                      <a:pt x="134" y="598"/>
                    </a:lnTo>
                    <a:lnTo>
                      <a:pt x="134" y="589"/>
                    </a:lnTo>
                    <a:lnTo>
                      <a:pt x="134" y="589"/>
                    </a:lnTo>
                    <a:lnTo>
                      <a:pt x="134" y="589"/>
                    </a:lnTo>
                    <a:lnTo>
                      <a:pt x="142" y="589"/>
                    </a:lnTo>
                    <a:lnTo>
                      <a:pt x="142" y="589"/>
                    </a:lnTo>
                    <a:lnTo>
                      <a:pt x="142" y="589"/>
                    </a:lnTo>
                    <a:lnTo>
                      <a:pt x="142" y="589"/>
                    </a:lnTo>
                    <a:lnTo>
                      <a:pt x="151" y="580"/>
                    </a:lnTo>
                    <a:lnTo>
                      <a:pt x="151" y="580"/>
                    </a:lnTo>
                    <a:lnTo>
                      <a:pt x="151" y="580"/>
                    </a:lnTo>
                    <a:lnTo>
                      <a:pt x="151" y="580"/>
                    </a:lnTo>
                    <a:lnTo>
                      <a:pt x="151" y="580"/>
                    </a:lnTo>
                    <a:lnTo>
                      <a:pt x="151" y="580"/>
                    </a:lnTo>
                    <a:lnTo>
                      <a:pt x="160" y="571"/>
                    </a:lnTo>
                    <a:lnTo>
                      <a:pt x="160" y="571"/>
                    </a:lnTo>
                    <a:lnTo>
                      <a:pt x="160" y="571"/>
                    </a:lnTo>
                    <a:lnTo>
                      <a:pt x="160" y="571"/>
                    </a:lnTo>
                    <a:lnTo>
                      <a:pt x="160" y="562"/>
                    </a:lnTo>
                    <a:lnTo>
                      <a:pt x="160" y="562"/>
                    </a:lnTo>
                    <a:lnTo>
                      <a:pt x="160" y="553"/>
                    </a:lnTo>
                    <a:lnTo>
                      <a:pt x="160" y="553"/>
                    </a:lnTo>
                    <a:lnTo>
                      <a:pt x="160" y="553"/>
                    </a:lnTo>
                    <a:lnTo>
                      <a:pt x="160" y="544"/>
                    </a:lnTo>
                    <a:lnTo>
                      <a:pt x="160" y="544"/>
                    </a:lnTo>
                    <a:lnTo>
                      <a:pt x="160" y="544"/>
                    </a:lnTo>
                    <a:lnTo>
                      <a:pt x="160" y="544"/>
                    </a:lnTo>
                    <a:lnTo>
                      <a:pt x="160" y="535"/>
                    </a:lnTo>
                    <a:lnTo>
                      <a:pt x="160" y="535"/>
                    </a:lnTo>
                    <a:lnTo>
                      <a:pt x="160" y="535"/>
                    </a:lnTo>
                    <a:lnTo>
                      <a:pt x="169" y="535"/>
                    </a:lnTo>
                    <a:lnTo>
                      <a:pt x="169" y="526"/>
                    </a:lnTo>
                    <a:lnTo>
                      <a:pt x="169" y="526"/>
                    </a:lnTo>
                    <a:lnTo>
                      <a:pt x="169" y="526"/>
                    </a:lnTo>
                    <a:lnTo>
                      <a:pt x="169" y="526"/>
                    </a:lnTo>
                    <a:lnTo>
                      <a:pt x="169" y="526"/>
                    </a:lnTo>
                    <a:lnTo>
                      <a:pt x="169" y="526"/>
                    </a:lnTo>
                    <a:lnTo>
                      <a:pt x="178" y="526"/>
                    </a:lnTo>
                    <a:lnTo>
                      <a:pt x="178" y="526"/>
                    </a:lnTo>
                    <a:lnTo>
                      <a:pt x="178" y="517"/>
                    </a:lnTo>
                    <a:lnTo>
                      <a:pt x="178" y="517"/>
                    </a:lnTo>
                    <a:lnTo>
                      <a:pt x="187" y="517"/>
                    </a:lnTo>
                    <a:lnTo>
                      <a:pt x="187" y="517"/>
                    </a:lnTo>
                    <a:lnTo>
                      <a:pt x="187" y="517"/>
                    </a:lnTo>
                    <a:lnTo>
                      <a:pt x="196" y="517"/>
                    </a:lnTo>
                    <a:lnTo>
                      <a:pt x="196" y="517"/>
                    </a:lnTo>
                    <a:lnTo>
                      <a:pt x="196" y="517"/>
                    </a:lnTo>
                    <a:lnTo>
                      <a:pt x="205" y="517"/>
                    </a:lnTo>
                    <a:lnTo>
                      <a:pt x="205" y="517"/>
                    </a:lnTo>
                    <a:lnTo>
                      <a:pt x="205" y="517"/>
                    </a:lnTo>
                    <a:lnTo>
                      <a:pt x="205" y="517"/>
                    </a:lnTo>
                    <a:lnTo>
                      <a:pt x="205" y="517"/>
                    </a:lnTo>
                    <a:lnTo>
                      <a:pt x="214" y="517"/>
                    </a:lnTo>
                    <a:lnTo>
                      <a:pt x="214" y="517"/>
                    </a:lnTo>
                    <a:lnTo>
                      <a:pt x="214" y="517"/>
                    </a:lnTo>
                    <a:lnTo>
                      <a:pt x="214" y="517"/>
                    </a:lnTo>
                    <a:lnTo>
                      <a:pt x="223" y="517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23" y="526"/>
                    </a:lnTo>
                    <a:lnTo>
                      <a:pt x="232" y="526"/>
                    </a:lnTo>
                    <a:lnTo>
                      <a:pt x="232" y="526"/>
                    </a:lnTo>
                    <a:lnTo>
                      <a:pt x="232" y="526"/>
                    </a:lnTo>
                    <a:lnTo>
                      <a:pt x="232" y="535"/>
                    </a:lnTo>
                    <a:lnTo>
                      <a:pt x="232" y="535"/>
                    </a:lnTo>
                    <a:lnTo>
                      <a:pt x="232" y="535"/>
                    </a:lnTo>
                    <a:lnTo>
                      <a:pt x="232" y="535"/>
                    </a:lnTo>
                    <a:lnTo>
                      <a:pt x="232" y="535"/>
                    </a:lnTo>
                    <a:lnTo>
                      <a:pt x="232" y="535"/>
                    </a:lnTo>
                    <a:lnTo>
                      <a:pt x="232" y="535"/>
                    </a:lnTo>
                    <a:lnTo>
                      <a:pt x="232" y="544"/>
                    </a:lnTo>
                    <a:lnTo>
                      <a:pt x="241" y="544"/>
                    </a:lnTo>
                    <a:lnTo>
                      <a:pt x="241" y="544"/>
                    </a:lnTo>
                    <a:lnTo>
                      <a:pt x="241" y="544"/>
                    </a:lnTo>
                    <a:lnTo>
                      <a:pt x="241" y="544"/>
                    </a:lnTo>
                    <a:lnTo>
                      <a:pt x="241" y="544"/>
                    </a:lnTo>
                    <a:lnTo>
                      <a:pt x="241" y="544"/>
                    </a:lnTo>
                    <a:lnTo>
                      <a:pt x="241" y="553"/>
                    </a:lnTo>
                    <a:lnTo>
                      <a:pt x="241" y="553"/>
                    </a:lnTo>
                    <a:lnTo>
                      <a:pt x="250" y="553"/>
                    </a:lnTo>
                    <a:lnTo>
                      <a:pt x="250" y="553"/>
                    </a:lnTo>
                    <a:lnTo>
                      <a:pt x="250" y="553"/>
                    </a:lnTo>
                    <a:lnTo>
                      <a:pt x="250" y="553"/>
                    </a:lnTo>
                    <a:lnTo>
                      <a:pt x="259" y="562"/>
                    </a:lnTo>
                    <a:lnTo>
                      <a:pt x="259" y="562"/>
                    </a:lnTo>
                    <a:lnTo>
                      <a:pt x="259" y="562"/>
                    </a:lnTo>
                    <a:lnTo>
                      <a:pt x="259" y="562"/>
                    </a:lnTo>
                    <a:lnTo>
                      <a:pt x="267" y="562"/>
                    </a:lnTo>
                    <a:lnTo>
                      <a:pt x="267" y="562"/>
                    </a:lnTo>
                    <a:lnTo>
                      <a:pt x="267" y="562"/>
                    </a:lnTo>
                    <a:lnTo>
                      <a:pt x="267" y="562"/>
                    </a:lnTo>
                    <a:lnTo>
                      <a:pt x="276" y="562"/>
                    </a:lnTo>
                    <a:lnTo>
                      <a:pt x="276" y="562"/>
                    </a:lnTo>
                    <a:lnTo>
                      <a:pt x="276" y="562"/>
                    </a:lnTo>
                    <a:lnTo>
                      <a:pt x="276" y="562"/>
                    </a:lnTo>
                    <a:lnTo>
                      <a:pt x="276" y="562"/>
                    </a:lnTo>
                    <a:lnTo>
                      <a:pt x="276" y="562"/>
                    </a:lnTo>
                    <a:lnTo>
                      <a:pt x="285" y="562"/>
                    </a:lnTo>
                    <a:lnTo>
                      <a:pt x="285" y="562"/>
                    </a:lnTo>
                    <a:lnTo>
                      <a:pt x="285" y="562"/>
                    </a:lnTo>
                    <a:lnTo>
                      <a:pt x="285" y="562"/>
                    </a:lnTo>
                    <a:lnTo>
                      <a:pt x="285" y="562"/>
                    </a:lnTo>
                    <a:lnTo>
                      <a:pt x="285" y="562"/>
                    </a:lnTo>
                    <a:lnTo>
                      <a:pt x="285" y="562"/>
                    </a:lnTo>
                    <a:lnTo>
                      <a:pt x="285" y="562"/>
                    </a:lnTo>
                    <a:lnTo>
                      <a:pt x="285" y="562"/>
                    </a:lnTo>
                    <a:lnTo>
                      <a:pt x="285" y="562"/>
                    </a:lnTo>
                    <a:lnTo>
                      <a:pt x="285" y="562"/>
                    </a:lnTo>
                    <a:lnTo>
                      <a:pt x="285" y="571"/>
                    </a:lnTo>
                    <a:lnTo>
                      <a:pt x="285" y="571"/>
                    </a:lnTo>
                    <a:lnTo>
                      <a:pt x="285" y="571"/>
                    </a:lnTo>
                    <a:lnTo>
                      <a:pt x="285" y="571"/>
                    </a:lnTo>
                    <a:lnTo>
                      <a:pt x="285" y="571"/>
                    </a:lnTo>
                    <a:lnTo>
                      <a:pt x="285" y="571"/>
                    </a:lnTo>
                    <a:lnTo>
                      <a:pt x="285" y="571"/>
                    </a:lnTo>
                    <a:lnTo>
                      <a:pt x="294" y="571"/>
                    </a:lnTo>
                    <a:lnTo>
                      <a:pt x="294" y="580"/>
                    </a:lnTo>
                    <a:lnTo>
                      <a:pt x="294" y="580"/>
                    </a:lnTo>
                    <a:lnTo>
                      <a:pt x="294" y="580"/>
                    </a:lnTo>
                    <a:lnTo>
                      <a:pt x="294" y="580"/>
                    </a:lnTo>
                    <a:lnTo>
                      <a:pt x="294" y="580"/>
                    </a:lnTo>
                    <a:lnTo>
                      <a:pt x="294" y="580"/>
                    </a:lnTo>
                    <a:lnTo>
                      <a:pt x="294" y="580"/>
                    </a:lnTo>
                    <a:lnTo>
                      <a:pt x="294" y="580"/>
                    </a:lnTo>
                    <a:lnTo>
                      <a:pt x="294" y="580"/>
                    </a:lnTo>
                    <a:lnTo>
                      <a:pt x="294" y="580"/>
                    </a:lnTo>
                    <a:lnTo>
                      <a:pt x="294" y="580"/>
                    </a:lnTo>
                    <a:lnTo>
                      <a:pt x="303" y="580"/>
                    </a:lnTo>
                    <a:lnTo>
                      <a:pt x="303" y="580"/>
                    </a:lnTo>
                    <a:lnTo>
                      <a:pt x="303" y="580"/>
                    </a:lnTo>
                    <a:lnTo>
                      <a:pt x="303" y="580"/>
                    </a:lnTo>
                    <a:lnTo>
                      <a:pt x="312" y="589"/>
                    </a:lnTo>
                    <a:lnTo>
                      <a:pt x="312" y="589"/>
                    </a:lnTo>
                    <a:lnTo>
                      <a:pt x="312" y="589"/>
                    </a:lnTo>
                    <a:lnTo>
                      <a:pt x="321" y="589"/>
                    </a:lnTo>
                    <a:lnTo>
                      <a:pt x="321" y="589"/>
                    </a:lnTo>
                    <a:lnTo>
                      <a:pt x="321" y="589"/>
                    </a:lnTo>
                    <a:lnTo>
                      <a:pt x="321" y="589"/>
                    </a:lnTo>
                    <a:lnTo>
                      <a:pt x="321" y="580"/>
                    </a:lnTo>
                    <a:lnTo>
                      <a:pt x="330" y="580"/>
                    </a:lnTo>
                    <a:lnTo>
                      <a:pt x="330" y="580"/>
                    </a:lnTo>
                    <a:lnTo>
                      <a:pt x="330" y="580"/>
                    </a:lnTo>
                    <a:lnTo>
                      <a:pt x="330" y="580"/>
                    </a:lnTo>
                    <a:lnTo>
                      <a:pt x="330" y="580"/>
                    </a:lnTo>
                    <a:lnTo>
                      <a:pt x="339" y="580"/>
                    </a:lnTo>
                    <a:lnTo>
                      <a:pt x="339" y="580"/>
                    </a:lnTo>
                    <a:lnTo>
                      <a:pt x="339" y="571"/>
                    </a:lnTo>
                    <a:lnTo>
                      <a:pt x="339" y="571"/>
                    </a:lnTo>
                    <a:lnTo>
                      <a:pt x="339" y="571"/>
                    </a:lnTo>
                    <a:lnTo>
                      <a:pt x="339" y="571"/>
                    </a:lnTo>
                    <a:lnTo>
                      <a:pt x="339" y="562"/>
                    </a:lnTo>
                    <a:lnTo>
                      <a:pt x="339" y="562"/>
                    </a:lnTo>
                    <a:lnTo>
                      <a:pt x="348" y="562"/>
                    </a:lnTo>
                    <a:lnTo>
                      <a:pt x="348" y="562"/>
                    </a:lnTo>
                    <a:lnTo>
                      <a:pt x="348" y="553"/>
                    </a:lnTo>
                    <a:lnTo>
                      <a:pt x="348" y="553"/>
                    </a:lnTo>
                    <a:lnTo>
                      <a:pt x="348" y="553"/>
                    </a:lnTo>
                    <a:lnTo>
                      <a:pt x="348" y="553"/>
                    </a:lnTo>
                    <a:lnTo>
                      <a:pt x="348" y="544"/>
                    </a:lnTo>
                    <a:lnTo>
                      <a:pt x="357" y="544"/>
                    </a:lnTo>
                    <a:lnTo>
                      <a:pt x="357" y="544"/>
                    </a:lnTo>
                    <a:lnTo>
                      <a:pt x="357" y="544"/>
                    </a:lnTo>
                    <a:lnTo>
                      <a:pt x="357" y="544"/>
                    </a:lnTo>
                    <a:lnTo>
                      <a:pt x="357" y="544"/>
                    </a:lnTo>
                    <a:lnTo>
                      <a:pt x="366" y="544"/>
                    </a:lnTo>
                    <a:lnTo>
                      <a:pt x="366" y="544"/>
                    </a:lnTo>
                    <a:lnTo>
                      <a:pt x="366" y="535"/>
                    </a:lnTo>
                    <a:lnTo>
                      <a:pt x="366" y="535"/>
                    </a:lnTo>
                    <a:lnTo>
                      <a:pt x="366" y="535"/>
                    </a:lnTo>
                    <a:lnTo>
                      <a:pt x="375" y="535"/>
                    </a:lnTo>
                    <a:lnTo>
                      <a:pt x="375" y="535"/>
                    </a:lnTo>
                    <a:lnTo>
                      <a:pt x="375" y="535"/>
                    </a:lnTo>
                    <a:lnTo>
                      <a:pt x="375" y="535"/>
                    </a:lnTo>
                    <a:lnTo>
                      <a:pt x="375" y="535"/>
                    </a:lnTo>
                    <a:lnTo>
                      <a:pt x="384" y="535"/>
                    </a:lnTo>
                    <a:lnTo>
                      <a:pt x="384" y="535"/>
                    </a:lnTo>
                    <a:lnTo>
                      <a:pt x="384" y="535"/>
                    </a:lnTo>
                    <a:lnTo>
                      <a:pt x="384" y="535"/>
                    </a:lnTo>
                    <a:lnTo>
                      <a:pt x="393" y="535"/>
                    </a:lnTo>
                    <a:lnTo>
                      <a:pt x="393" y="535"/>
                    </a:lnTo>
                    <a:lnTo>
                      <a:pt x="393" y="535"/>
                    </a:lnTo>
                    <a:lnTo>
                      <a:pt x="393" y="535"/>
                    </a:lnTo>
                    <a:lnTo>
                      <a:pt x="401" y="535"/>
                    </a:lnTo>
                    <a:lnTo>
                      <a:pt x="401" y="535"/>
                    </a:lnTo>
                    <a:lnTo>
                      <a:pt x="401" y="535"/>
                    </a:lnTo>
                    <a:lnTo>
                      <a:pt x="401" y="535"/>
                    </a:lnTo>
                    <a:lnTo>
                      <a:pt x="401" y="535"/>
                    </a:lnTo>
                    <a:lnTo>
                      <a:pt x="401" y="535"/>
                    </a:lnTo>
                    <a:lnTo>
                      <a:pt x="401" y="535"/>
                    </a:lnTo>
                    <a:lnTo>
                      <a:pt x="401" y="535"/>
                    </a:lnTo>
                    <a:lnTo>
                      <a:pt x="401" y="535"/>
                    </a:lnTo>
                    <a:lnTo>
                      <a:pt x="401" y="526"/>
                    </a:lnTo>
                    <a:lnTo>
                      <a:pt x="410" y="526"/>
                    </a:lnTo>
                    <a:lnTo>
                      <a:pt x="410" y="526"/>
                    </a:lnTo>
                    <a:lnTo>
                      <a:pt x="410" y="526"/>
                    </a:lnTo>
                    <a:lnTo>
                      <a:pt x="410" y="517"/>
                    </a:lnTo>
                    <a:lnTo>
                      <a:pt x="410" y="517"/>
                    </a:lnTo>
                    <a:lnTo>
                      <a:pt x="410" y="517"/>
                    </a:lnTo>
                    <a:lnTo>
                      <a:pt x="410" y="517"/>
                    </a:lnTo>
                    <a:lnTo>
                      <a:pt x="410" y="517"/>
                    </a:lnTo>
                    <a:lnTo>
                      <a:pt x="410" y="509"/>
                    </a:lnTo>
                    <a:lnTo>
                      <a:pt x="410" y="509"/>
                    </a:lnTo>
                    <a:lnTo>
                      <a:pt x="410" y="509"/>
                    </a:lnTo>
                    <a:lnTo>
                      <a:pt x="410" y="509"/>
                    </a:lnTo>
                    <a:lnTo>
                      <a:pt x="410" y="500"/>
                    </a:lnTo>
                    <a:lnTo>
                      <a:pt x="410" y="500"/>
                    </a:lnTo>
                    <a:lnTo>
                      <a:pt x="410" y="500"/>
                    </a:lnTo>
                    <a:lnTo>
                      <a:pt x="401" y="500"/>
                    </a:lnTo>
                    <a:lnTo>
                      <a:pt x="401" y="491"/>
                    </a:lnTo>
                    <a:lnTo>
                      <a:pt x="401" y="491"/>
                    </a:lnTo>
                    <a:lnTo>
                      <a:pt x="401" y="491"/>
                    </a:lnTo>
                    <a:lnTo>
                      <a:pt x="401" y="491"/>
                    </a:lnTo>
                    <a:lnTo>
                      <a:pt x="401" y="482"/>
                    </a:lnTo>
                    <a:lnTo>
                      <a:pt x="401" y="482"/>
                    </a:lnTo>
                    <a:lnTo>
                      <a:pt x="401" y="482"/>
                    </a:lnTo>
                    <a:lnTo>
                      <a:pt x="401" y="482"/>
                    </a:lnTo>
                    <a:lnTo>
                      <a:pt x="401" y="482"/>
                    </a:lnTo>
                    <a:lnTo>
                      <a:pt x="401" y="473"/>
                    </a:lnTo>
                    <a:lnTo>
                      <a:pt x="401" y="473"/>
                    </a:lnTo>
                    <a:lnTo>
                      <a:pt x="410" y="473"/>
                    </a:lnTo>
                    <a:lnTo>
                      <a:pt x="410" y="473"/>
                    </a:lnTo>
                    <a:lnTo>
                      <a:pt x="410" y="473"/>
                    </a:lnTo>
                    <a:lnTo>
                      <a:pt x="410" y="473"/>
                    </a:lnTo>
                    <a:lnTo>
                      <a:pt x="410" y="473"/>
                    </a:lnTo>
                    <a:lnTo>
                      <a:pt x="410" y="473"/>
                    </a:lnTo>
                    <a:lnTo>
                      <a:pt x="410" y="464"/>
                    </a:lnTo>
                    <a:lnTo>
                      <a:pt x="410" y="464"/>
                    </a:lnTo>
                    <a:lnTo>
                      <a:pt x="410" y="464"/>
                    </a:lnTo>
                    <a:lnTo>
                      <a:pt x="410" y="464"/>
                    </a:lnTo>
                    <a:lnTo>
                      <a:pt x="419" y="464"/>
                    </a:lnTo>
                    <a:lnTo>
                      <a:pt x="419" y="464"/>
                    </a:lnTo>
                    <a:lnTo>
                      <a:pt x="419" y="464"/>
                    </a:lnTo>
                    <a:lnTo>
                      <a:pt x="419" y="464"/>
                    </a:lnTo>
                    <a:lnTo>
                      <a:pt x="428" y="464"/>
                    </a:lnTo>
                    <a:lnTo>
                      <a:pt x="428" y="464"/>
                    </a:lnTo>
                    <a:lnTo>
                      <a:pt x="428" y="464"/>
                    </a:lnTo>
                    <a:lnTo>
                      <a:pt x="428" y="464"/>
                    </a:lnTo>
                    <a:lnTo>
                      <a:pt x="437" y="464"/>
                    </a:lnTo>
                    <a:lnTo>
                      <a:pt x="437" y="464"/>
                    </a:lnTo>
                    <a:lnTo>
                      <a:pt x="437" y="464"/>
                    </a:lnTo>
                    <a:lnTo>
                      <a:pt x="446" y="464"/>
                    </a:lnTo>
                    <a:lnTo>
                      <a:pt x="446" y="464"/>
                    </a:lnTo>
                    <a:lnTo>
                      <a:pt x="446" y="464"/>
                    </a:lnTo>
                    <a:lnTo>
                      <a:pt x="455" y="464"/>
                    </a:lnTo>
                    <a:lnTo>
                      <a:pt x="455" y="473"/>
                    </a:lnTo>
                    <a:lnTo>
                      <a:pt x="455" y="473"/>
                    </a:lnTo>
                    <a:lnTo>
                      <a:pt x="464" y="473"/>
                    </a:lnTo>
                    <a:lnTo>
                      <a:pt x="464" y="473"/>
                    </a:lnTo>
                    <a:lnTo>
                      <a:pt x="464" y="473"/>
                    </a:lnTo>
                    <a:lnTo>
                      <a:pt x="464" y="473"/>
                    </a:lnTo>
                    <a:lnTo>
                      <a:pt x="464" y="473"/>
                    </a:lnTo>
                    <a:lnTo>
                      <a:pt x="464" y="473"/>
                    </a:lnTo>
                    <a:lnTo>
                      <a:pt x="464" y="473"/>
                    </a:lnTo>
                    <a:lnTo>
                      <a:pt x="473" y="482"/>
                    </a:lnTo>
                    <a:lnTo>
                      <a:pt x="473" y="482"/>
                    </a:lnTo>
                    <a:lnTo>
                      <a:pt x="473" y="482"/>
                    </a:lnTo>
                    <a:lnTo>
                      <a:pt x="473" y="482"/>
                    </a:lnTo>
                    <a:lnTo>
                      <a:pt x="473" y="482"/>
                    </a:lnTo>
                    <a:lnTo>
                      <a:pt x="473" y="491"/>
                    </a:lnTo>
                    <a:lnTo>
                      <a:pt x="473" y="491"/>
                    </a:lnTo>
                    <a:lnTo>
                      <a:pt x="473" y="491"/>
                    </a:lnTo>
                    <a:lnTo>
                      <a:pt x="473" y="491"/>
                    </a:lnTo>
                    <a:lnTo>
                      <a:pt x="482" y="500"/>
                    </a:lnTo>
                    <a:lnTo>
                      <a:pt x="482" y="500"/>
                    </a:lnTo>
                    <a:lnTo>
                      <a:pt x="482" y="500"/>
                    </a:lnTo>
                    <a:lnTo>
                      <a:pt x="482" y="500"/>
                    </a:lnTo>
                    <a:lnTo>
                      <a:pt x="482" y="500"/>
                    </a:lnTo>
                    <a:lnTo>
                      <a:pt x="482" y="500"/>
                    </a:lnTo>
                    <a:lnTo>
                      <a:pt x="491" y="500"/>
                    </a:lnTo>
                    <a:lnTo>
                      <a:pt x="491" y="509"/>
                    </a:lnTo>
                    <a:lnTo>
                      <a:pt x="491" y="509"/>
                    </a:lnTo>
                    <a:lnTo>
                      <a:pt x="491" y="509"/>
                    </a:lnTo>
                    <a:lnTo>
                      <a:pt x="491" y="509"/>
                    </a:lnTo>
                    <a:lnTo>
                      <a:pt x="491" y="509"/>
                    </a:lnTo>
                    <a:lnTo>
                      <a:pt x="500" y="509"/>
                    </a:lnTo>
                    <a:lnTo>
                      <a:pt x="500" y="509"/>
                    </a:lnTo>
                    <a:lnTo>
                      <a:pt x="500" y="509"/>
                    </a:lnTo>
                    <a:lnTo>
                      <a:pt x="500" y="509"/>
                    </a:lnTo>
                    <a:lnTo>
                      <a:pt x="500" y="509"/>
                    </a:lnTo>
                    <a:lnTo>
                      <a:pt x="500" y="509"/>
                    </a:lnTo>
                    <a:lnTo>
                      <a:pt x="509" y="509"/>
                    </a:lnTo>
                    <a:lnTo>
                      <a:pt x="509" y="509"/>
                    </a:lnTo>
                    <a:lnTo>
                      <a:pt x="509" y="500"/>
                    </a:lnTo>
                    <a:lnTo>
                      <a:pt x="509" y="500"/>
                    </a:lnTo>
                    <a:lnTo>
                      <a:pt x="509" y="500"/>
                    </a:lnTo>
                    <a:lnTo>
                      <a:pt x="509" y="500"/>
                    </a:lnTo>
                    <a:lnTo>
                      <a:pt x="509" y="500"/>
                    </a:lnTo>
                    <a:lnTo>
                      <a:pt x="509" y="500"/>
                    </a:lnTo>
                    <a:lnTo>
                      <a:pt x="509" y="500"/>
                    </a:lnTo>
                    <a:lnTo>
                      <a:pt x="509" y="500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91"/>
                    </a:lnTo>
                    <a:lnTo>
                      <a:pt x="509" y="482"/>
                    </a:lnTo>
                    <a:lnTo>
                      <a:pt x="509" y="482"/>
                    </a:lnTo>
                    <a:lnTo>
                      <a:pt x="509" y="482"/>
                    </a:lnTo>
                    <a:lnTo>
                      <a:pt x="509" y="482"/>
                    </a:lnTo>
                    <a:lnTo>
                      <a:pt x="509" y="473"/>
                    </a:lnTo>
                    <a:lnTo>
                      <a:pt x="509" y="473"/>
                    </a:lnTo>
                    <a:lnTo>
                      <a:pt x="509" y="473"/>
                    </a:lnTo>
                    <a:lnTo>
                      <a:pt x="509" y="473"/>
                    </a:lnTo>
                    <a:lnTo>
                      <a:pt x="518" y="473"/>
                    </a:lnTo>
                    <a:lnTo>
                      <a:pt x="518" y="473"/>
                    </a:lnTo>
                    <a:lnTo>
                      <a:pt x="518" y="473"/>
                    </a:lnTo>
                    <a:lnTo>
                      <a:pt x="518" y="473"/>
                    </a:lnTo>
                    <a:lnTo>
                      <a:pt x="518" y="473"/>
                    </a:lnTo>
                    <a:lnTo>
                      <a:pt x="518" y="473"/>
                    </a:lnTo>
                    <a:lnTo>
                      <a:pt x="518" y="473"/>
                    </a:lnTo>
                    <a:lnTo>
                      <a:pt x="527" y="473"/>
                    </a:lnTo>
                    <a:lnTo>
                      <a:pt x="527" y="473"/>
                    </a:lnTo>
                    <a:lnTo>
                      <a:pt x="527" y="482"/>
                    </a:lnTo>
                    <a:lnTo>
                      <a:pt x="527" y="482"/>
                    </a:lnTo>
                    <a:lnTo>
                      <a:pt x="527" y="482"/>
                    </a:lnTo>
                    <a:lnTo>
                      <a:pt x="527" y="482"/>
                    </a:lnTo>
                    <a:lnTo>
                      <a:pt x="535" y="482"/>
                    </a:lnTo>
                    <a:lnTo>
                      <a:pt x="535" y="482"/>
                    </a:lnTo>
                    <a:lnTo>
                      <a:pt x="535" y="482"/>
                    </a:lnTo>
                    <a:lnTo>
                      <a:pt x="535" y="491"/>
                    </a:lnTo>
                    <a:lnTo>
                      <a:pt x="535" y="491"/>
                    </a:lnTo>
                    <a:lnTo>
                      <a:pt x="535" y="491"/>
                    </a:lnTo>
                    <a:lnTo>
                      <a:pt x="535" y="491"/>
                    </a:lnTo>
                    <a:lnTo>
                      <a:pt x="535" y="491"/>
                    </a:lnTo>
                    <a:lnTo>
                      <a:pt x="535" y="500"/>
                    </a:lnTo>
                    <a:lnTo>
                      <a:pt x="535" y="500"/>
                    </a:lnTo>
                    <a:lnTo>
                      <a:pt x="535" y="500"/>
                    </a:lnTo>
                    <a:lnTo>
                      <a:pt x="535" y="509"/>
                    </a:lnTo>
                    <a:lnTo>
                      <a:pt x="535" y="509"/>
                    </a:lnTo>
                    <a:lnTo>
                      <a:pt x="535" y="509"/>
                    </a:lnTo>
                    <a:lnTo>
                      <a:pt x="535" y="517"/>
                    </a:lnTo>
                    <a:lnTo>
                      <a:pt x="535" y="517"/>
                    </a:lnTo>
                    <a:lnTo>
                      <a:pt x="535" y="517"/>
                    </a:lnTo>
                    <a:lnTo>
                      <a:pt x="535" y="526"/>
                    </a:lnTo>
                    <a:lnTo>
                      <a:pt x="535" y="526"/>
                    </a:lnTo>
                    <a:lnTo>
                      <a:pt x="535" y="526"/>
                    </a:lnTo>
                    <a:lnTo>
                      <a:pt x="535" y="526"/>
                    </a:lnTo>
                    <a:lnTo>
                      <a:pt x="535" y="535"/>
                    </a:lnTo>
                    <a:lnTo>
                      <a:pt x="535" y="535"/>
                    </a:lnTo>
                    <a:lnTo>
                      <a:pt x="535" y="535"/>
                    </a:lnTo>
                    <a:lnTo>
                      <a:pt x="535" y="544"/>
                    </a:lnTo>
                    <a:lnTo>
                      <a:pt x="535" y="544"/>
                    </a:lnTo>
                    <a:lnTo>
                      <a:pt x="544" y="544"/>
                    </a:lnTo>
                    <a:lnTo>
                      <a:pt x="544" y="544"/>
                    </a:lnTo>
                    <a:lnTo>
                      <a:pt x="544" y="544"/>
                    </a:lnTo>
                    <a:lnTo>
                      <a:pt x="544" y="553"/>
                    </a:lnTo>
                    <a:lnTo>
                      <a:pt x="544" y="553"/>
                    </a:lnTo>
                    <a:lnTo>
                      <a:pt x="544" y="553"/>
                    </a:lnTo>
                    <a:lnTo>
                      <a:pt x="553" y="553"/>
                    </a:lnTo>
                    <a:lnTo>
                      <a:pt x="553" y="553"/>
                    </a:lnTo>
                    <a:lnTo>
                      <a:pt x="553" y="553"/>
                    </a:lnTo>
                    <a:lnTo>
                      <a:pt x="553" y="553"/>
                    </a:lnTo>
                    <a:lnTo>
                      <a:pt x="562" y="562"/>
                    </a:lnTo>
                    <a:lnTo>
                      <a:pt x="562" y="562"/>
                    </a:lnTo>
                    <a:lnTo>
                      <a:pt x="562" y="562"/>
                    </a:lnTo>
                    <a:lnTo>
                      <a:pt x="562" y="562"/>
                    </a:lnTo>
                    <a:lnTo>
                      <a:pt x="571" y="562"/>
                    </a:lnTo>
                    <a:lnTo>
                      <a:pt x="571" y="562"/>
                    </a:lnTo>
                    <a:lnTo>
                      <a:pt x="571" y="562"/>
                    </a:lnTo>
                    <a:lnTo>
                      <a:pt x="571" y="562"/>
                    </a:lnTo>
                    <a:lnTo>
                      <a:pt x="571" y="562"/>
                    </a:lnTo>
                    <a:lnTo>
                      <a:pt x="571" y="562"/>
                    </a:lnTo>
                    <a:lnTo>
                      <a:pt x="580" y="571"/>
                    </a:lnTo>
                    <a:lnTo>
                      <a:pt x="580" y="571"/>
                    </a:lnTo>
                    <a:lnTo>
                      <a:pt x="580" y="571"/>
                    </a:lnTo>
                    <a:lnTo>
                      <a:pt x="580" y="571"/>
                    </a:lnTo>
                    <a:lnTo>
                      <a:pt x="580" y="571"/>
                    </a:lnTo>
                    <a:lnTo>
                      <a:pt x="589" y="571"/>
                    </a:lnTo>
                    <a:lnTo>
                      <a:pt x="589" y="571"/>
                    </a:lnTo>
                    <a:lnTo>
                      <a:pt x="589" y="571"/>
                    </a:lnTo>
                    <a:lnTo>
                      <a:pt x="589" y="571"/>
                    </a:lnTo>
                    <a:lnTo>
                      <a:pt x="589" y="571"/>
                    </a:lnTo>
                    <a:lnTo>
                      <a:pt x="598" y="571"/>
                    </a:lnTo>
                    <a:lnTo>
                      <a:pt x="598" y="571"/>
                    </a:lnTo>
                    <a:lnTo>
                      <a:pt x="598" y="571"/>
                    </a:lnTo>
                    <a:lnTo>
                      <a:pt x="607" y="571"/>
                    </a:lnTo>
                    <a:lnTo>
                      <a:pt x="607" y="571"/>
                    </a:lnTo>
                    <a:lnTo>
                      <a:pt x="607" y="571"/>
                    </a:lnTo>
                    <a:lnTo>
                      <a:pt x="607" y="571"/>
                    </a:lnTo>
                    <a:lnTo>
                      <a:pt x="616" y="571"/>
                    </a:lnTo>
                    <a:lnTo>
                      <a:pt x="616" y="571"/>
                    </a:lnTo>
                    <a:lnTo>
                      <a:pt x="616" y="571"/>
                    </a:lnTo>
                    <a:lnTo>
                      <a:pt x="616" y="571"/>
                    </a:lnTo>
                    <a:lnTo>
                      <a:pt x="616" y="571"/>
                    </a:lnTo>
                    <a:lnTo>
                      <a:pt x="616" y="571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34" y="580"/>
                    </a:lnTo>
                    <a:lnTo>
                      <a:pt x="634" y="580"/>
                    </a:lnTo>
                    <a:lnTo>
                      <a:pt x="634" y="580"/>
                    </a:lnTo>
                    <a:lnTo>
                      <a:pt x="634" y="580"/>
                    </a:lnTo>
                    <a:lnTo>
                      <a:pt x="643" y="580"/>
                    </a:lnTo>
                    <a:lnTo>
                      <a:pt x="643" y="580"/>
                    </a:lnTo>
                    <a:lnTo>
                      <a:pt x="643" y="580"/>
                    </a:lnTo>
                    <a:lnTo>
                      <a:pt x="643" y="580"/>
                    </a:lnTo>
                    <a:lnTo>
                      <a:pt x="652" y="580"/>
                    </a:lnTo>
                    <a:lnTo>
                      <a:pt x="652" y="580"/>
                    </a:lnTo>
                    <a:lnTo>
                      <a:pt x="652" y="580"/>
                    </a:lnTo>
                    <a:lnTo>
                      <a:pt x="661" y="580"/>
                    </a:lnTo>
                    <a:lnTo>
                      <a:pt x="661" y="580"/>
                    </a:lnTo>
                    <a:lnTo>
                      <a:pt x="661" y="580"/>
                    </a:lnTo>
                    <a:lnTo>
                      <a:pt x="669" y="580"/>
                    </a:lnTo>
                    <a:lnTo>
                      <a:pt x="669" y="580"/>
                    </a:lnTo>
                    <a:lnTo>
                      <a:pt x="669" y="571"/>
                    </a:lnTo>
                    <a:lnTo>
                      <a:pt x="669" y="571"/>
                    </a:lnTo>
                    <a:lnTo>
                      <a:pt x="669" y="571"/>
                    </a:lnTo>
                    <a:lnTo>
                      <a:pt x="669" y="571"/>
                    </a:lnTo>
                    <a:lnTo>
                      <a:pt x="669" y="571"/>
                    </a:lnTo>
                    <a:lnTo>
                      <a:pt x="669" y="562"/>
                    </a:lnTo>
                    <a:lnTo>
                      <a:pt x="669" y="562"/>
                    </a:lnTo>
                    <a:lnTo>
                      <a:pt x="669" y="562"/>
                    </a:lnTo>
                    <a:lnTo>
                      <a:pt x="669" y="562"/>
                    </a:lnTo>
                    <a:lnTo>
                      <a:pt x="669" y="562"/>
                    </a:lnTo>
                    <a:lnTo>
                      <a:pt x="661" y="553"/>
                    </a:lnTo>
                    <a:lnTo>
                      <a:pt x="661" y="553"/>
                    </a:lnTo>
                    <a:lnTo>
                      <a:pt x="661" y="553"/>
                    </a:lnTo>
                    <a:lnTo>
                      <a:pt x="661" y="553"/>
                    </a:lnTo>
                    <a:lnTo>
                      <a:pt x="661" y="553"/>
                    </a:lnTo>
                    <a:lnTo>
                      <a:pt x="661" y="553"/>
                    </a:lnTo>
                    <a:lnTo>
                      <a:pt x="661" y="553"/>
                    </a:lnTo>
                    <a:lnTo>
                      <a:pt x="661" y="553"/>
                    </a:lnTo>
                    <a:lnTo>
                      <a:pt x="661" y="553"/>
                    </a:lnTo>
                    <a:lnTo>
                      <a:pt x="661" y="553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52" y="535"/>
                    </a:lnTo>
                    <a:lnTo>
                      <a:pt x="652" y="535"/>
                    </a:lnTo>
                    <a:lnTo>
                      <a:pt x="652" y="535"/>
                    </a:lnTo>
                    <a:lnTo>
                      <a:pt x="652" y="535"/>
                    </a:lnTo>
                    <a:lnTo>
                      <a:pt x="643" y="535"/>
                    </a:lnTo>
                    <a:lnTo>
                      <a:pt x="643" y="526"/>
                    </a:lnTo>
                    <a:lnTo>
                      <a:pt x="643" y="526"/>
                    </a:lnTo>
                    <a:lnTo>
                      <a:pt x="643" y="526"/>
                    </a:lnTo>
                    <a:lnTo>
                      <a:pt x="643" y="526"/>
                    </a:lnTo>
                    <a:lnTo>
                      <a:pt x="643" y="517"/>
                    </a:lnTo>
                    <a:lnTo>
                      <a:pt x="643" y="517"/>
                    </a:lnTo>
                    <a:lnTo>
                      <a:pt x="643" y="517"/>
                    </a:lnTo>
                    <a:lnTo>
                      <a:pt x="634" y="517"/>
                    </a:lnTo>
                    <a:lnTo>
                      <a:pt x="634" y="517"/>
                    </a:lnTo>
                    <a:lnTo>
                      <a:pt x="634" y="509"/>
                    </a:lnTo>
                    <a:lnTo>
                      <a:pt x="634" y="509"/>
                    </a:lnTo>
                    <a:lnTo>
                      <a:pt x="634" y="509"/>
                    </a:lnTo>
                    <a:lnTo>
                      <a:pt x="634" y="509"/>
                    </a:lnTo>
                    <a:lnTo>
                      <a:pt x="625" y="509"/>
                    </a:lnTo>
                    <a:lnTo>
                      <a:pt x="625" y="500"/>
                    </a:lnTo>
                    <a:lnTo>
                      <a:pt x="625" y="500"/>
                    </a:lnTo>
                    <a:lnTo>
                      <a:pt x="625" y="500"/>
                    </a:lnTo>
                    <a:lnTo>
                      <a:pt x="616" y="500"/>
                    </a:lnTo>
                    <a:lnTo>
                      <a:pt x="616" y="500"/>
                    </a:lnTo>
                    <a:lnTo>
                      <a:pt x="616" y="491"/>
                    </a:lnTo>
                    <a:lnTo>
                      <a:pt x="616" y="491"/>
                    </a:lnTo>
                    <a:lnTo>
                      <a:pt x="616" y="491"/>
                    </a:lnTo>
                    <a:lnTo>
                      <a:pt x="607" y="491"/>
                    </a:lnTo>
                    <a:lnTo>
                      <a:pt x="607" y="491"/>
                    </a:lnTo>
                    <a:lnTo>
                      <a:pt x="607" y="491"/>
                    </a:lnTo>
                    <a:lnTo>
                      <a:pt x="607" y="491"/>
                    </a:lnTo>
                    <a:lnTo>
                      <a:pt x="607" y="482"/>
                    </a:lnTo>
                    <a:lnTo>
                      <a:pt x="598" y="482"/>
                    </a:lnTo>
                    <a:lnTo>
                      <a:pt x="598" y="482"/>
                    </a:lnTo>
                    <a:lnTo>
                      <a:pt x="598" y="482"/>
                    </a:lnTo>
                    <a:lnTo>
                      <a:pt x="598" y="482"/>
                    </a:lnTo>
                    <a:lnTo>
                      <a:pt x="598" y="482"/>
                    </a:lnTo>
                    <a:lnTo>
                      <a:pt x="598" y="473"/>
                    </a:lnTo>
                    <a:lnTo>
                      <a:pt x="598" y="473"/>
                    </a:lnTo>
                    <a:lnTo>
                      <a:pt x="598" y="473"/>
                    </a:lnTo>
                    <a:lnTo>
                      <a:pt x="598" y="473"/>
                    </a:lnTo>
                    <a:lnTo>
                      <a:pt x="598" y="473"/>
                    </a:lnTo>
                    <a:lnTo>
                      <a:pt x="598" y="464"/>
                    </a:lnTo>
                    <a:lnTo>
                      <a:pt x="598" y="464"/>
                    </a:lnTo>
                    <a:lnTo>
                      <a:pt x="598" y="464"/>
                    </a:lnTo>
                    <a:lnTo>
                      <a:pt x="598" y="464"/>
                    </a:lnTo>
                    <a:lnTo>
                      <a:pt x="607" y="455"/>
                    </a:lnTo>
                    <a:lnTo>
                      <a:pt x="607" y="455"/>
                    </a:lnTo>
                    <a:lnTo>
                      <a:pt x="607" y="455"/>
                    </a:lnTo>
                    <a:lnTo>
                      <a:pt x="598" y="455"/>
                    </a:lnTo>
                    <a:lnTo>
                      <a:pt x="598" y="455"/>
                    </a:lnTo>
                    <a:lnTo>
                      <a:pt x="598" y="455"/>
                    </a:lnTo>
                    <a:lnTo>
                      <a:pt x="589" y="455"/>
                    </a:lnTo>
                    <a:lnTo>
                      <a:pt x="589" y="446"/>
                    </a:lnTo>
                    <a:lnTo>
                      <a:pt x="589" y="446"/>
                    </a:lnTo>
                    <a:lnTo>
                      <a:pt x="589" y="446"/>
                    </a:lnTo>
                    <a:lnTo>
                      <a:pt x="589" y="446"/>
                    </a:lnTo>
                    <a:lnTo>
                      <a:pt x="589" y="446"/>
                    </a:lnTo>
                    <a:lnTo>
                      <a:pt x="589" y="437"/>
                    </a:lnTo>
                    <a:lnTo>
                      <a:pt x="589" y="437"/>
                    </a:lnTo>
                    <a:lnTo>
                      <a:pt x="589" y="437"/>
                    </a:lnTo>
                    <a:lnTo>
                      <a:pt x="598" y="437"/>
                    </a:lnTo>
                    <a:lnTo>
                      <a:pt x="598" y="437"/>
                    </a:lnTo>
                    <a:lnTo>
                      <a:pt x="607" y="437"/>
                    </a:lnTo>
                    <a:lnTo>
                      <a:pt x="607" y="428"/>
                    </a:lnTo>
                    <a:lnTo>
                      <a:pt x="607" y="428"/>
                    </a:lnTo>
                    <a:lnTo>
                      <a:pt x="616" y="428"/>
                    </a:lnTo>
                    <a:lnTo>
                      <a:pt x="616" y="428"/>
                    </a:lnTo>
                    <a:lnTo>
                      <a:pt x="625" y="428"/>
                    </a:lnTo>
                    <a:lnTo>
                      <a:pt x="625" y="428"/>
                    </a:lnTo>
                    <a:lnTo>
                      <a:pt x="625" y="428"/>
                    </a:lnTo>
                    <a:lnTo>
                      <a:pt x="634" y="428"/>
                    </a:lnTo>
                    <a:lnTo>
                      <a:pt x="634" y="419"/>
                    </a:lnTo>
                    <a:lnTo>
                      <a:pt x="634" y="419"/>
                    </a:lnTo>
                    <a:lnTo>
                      <a:pt x="634" y="419"/>
                    </a:lnTo>
                    <a:lnTo>
                      <a:pt x="634" y="419"/>
                    </a:lnTo>
                    <a:lnTo>
                      <a:pt x="634" y="419"/>
                    </a:lnTo>
                    <a:lnTo>
                      <a:pt x="634" y="419"/>
                    </a:lnTo>
                    <a:lnTo>
                      <a:pt x="643" y="410"/>
                    </a:lnTo>
                    <a:lnTo>
                      <a:pt x="643" y="410"/>
                    </a:lnTo>
                    <a:lnTo>
                      <a:pt x="643" y="410"/>
                    </a:lnTo>
                    <a:lnTo>
                      <a:pt x="643" y="410"/>
                    </a:lnTo>
                    <a:lnTo>
                      <a:pt x="643" y="410"/>
                    </a:lnTo>
                    <a:lnTo>
                      <a:pt x="643" y="410"/>
                    </a:lnTo>
                    <a:lnTo>
                      <a:pt x="652" y="410"/>
                    </a:lnTo>
                    <a:lnTo>
                      <a:pt x="652" y="410"/>
                    </a:lnTo>
                    <a:lnTo>
                      <a:pt x="652" y="410"/>
                    </a:lnTo>
                    <a:lnTo>
                      <a:pt x="652" y="410"/>
                    </a:lnTo>
                    <a:lnTo>
                      <a:pt x="661" y="410"/>
                    </a:lnTo>
                    <a:lnTo>
                      <a:pt x="661" y="401"/>
                    </a:lnTo>
                    <a:lnTo>
                      <a:pt x="661" y="401"/>
                    </a:lnTo>
                    <a:lnTo>
                      <a:pt x="661" y="401"/>
                    </a:lnTo>
                    <a:lnTo>
                      <a:pt x="661" y="401"/>
                    </a:lnTo>
                    <a:lnTo>
                      <a:pt x="661" y="392"/>
                    </a:lnTo>
                    <a:lnTo>
                      <a:pt x="661" y="392"/>
                    </a:lnTo>
                    <a:lnTo>
                      <a:pt x="661" y="392"/>
                    </a:lnTo>
                    <a:lnTo>
                      <a:pt x="661" y="392"/>
                    </a:lnTo>
                    <a:lnTo>
                      <a:pt x="661" y="384"/>
                    </a:lnTo>
                    <a:lnTo>
                      <a:pt x="661" y="384"/>
                    </a:lnTo>
                    <a:lnTo>
                      <a:pt x="661" y="384"/>
                    </a:lnTo>
                    <a:lnTo>
                      <a:pt x="661" y="375"/>
                    </a:lnTo>
                    <a:lnTo>
                      <a:pt x="661" y="375"/>
                    </a:lnTo>
                    <a:lnTo>
                      <a:pt x="661" y="366"/>
                    </a:lnTo>
                    <a:lnTo>
                      <a:pt x="661" y="366"/>
                    </a:lnTo>
                    <a:lnTo>
                      <a:pt x="661" y="366"/>
                    </a:lnTo>
                    <a:lnTo>
                      <a:pt x="652" y="357"/>
                    </a:lnTo>
                    <a:lnTo>
                      <a:pt x="652" y="357"/>
                    </a:lnTo>
                    <a:lnTo>
                      <a:pt x="652" y="357"/>
                    </a:lnTo>
                    <a:lnTo>
                      <a:pt x="652" y="357"/>
                    </a:lnTo>
                    <a:lnTo>
                      <a:pt x="652" y="348"/>
                    </a:lnTo>
                    <a:lnTo>
                      <a:pt x="652" y="348"/>
                    </a:lnTo>
                    <a:lnTo>
                      <a:pt x="643" y="348"/>
                    </a:lnTo>
                    <a:lnTo>
                      <a:pt x="643" y="348"/>
                    </a:lnTo>
                    <a:lnTo>
                      <a:pt x="652" y="339"/>
                    </a:lnTo>
                    <a:lnTo>
                      <a:pt x="652" y="339"/>
                    </a:lnTo>
                    <a:lnTo>
                      <a:pt x="652" y="339"/>
                    </a:lnTo>
                    <a:lnTo>
                      <a:pt x="652" y="339"/>
                    </a:lnTo>
                    <a:lnTo>
                      <a:pt x="652" y="339"/>
                    </a:lnTo>
                    <a:lnTo>
                      <a:pt x="661" y="339"/>
                    </a:lnTo>
                    <a:lnTo>
                      <a:pt x="661" y="339"/>
                    </a:lnTo>
                    <a:lnTo>
                      <a:pt x="661" y="339"/>
                    </a:lnTo>
                    <a:lnTo>
                      <a:pt x="669" y="339"/>
                    </a:lnTo>
                    <a:lnTo>
                      <a:pt x="669" y="339"/>
                    </a:lnTo>
                    <a:lnTo>
                      <a:pt x="669" y="339"/>
                    </a:lnTo>
                    <a:lnTo>
                      <a:pt x="669" y="339"/>
                    </a:lnTo>
                    <a:lnTo>
                      <a:pt x="678" y="339"/>
                    </a:lnTo>
                    <a:lnTo>
                      <a:pt x="678" y="339"/>
                    </a:lnTo>
                    <a:lnTo>
                      <a:pt x="678" y="339"/>
                    </a:lnTo>
                    <a:lnTo>
                      <a:pt x="678" y="339"/>
                    </a:lnTo>
                    <a:lnTo>
                      <a:pt x="678" y="348"/>
                    </a:lnTo>
                    <a:lnTo>
                      <a:pt x="678" y="348"/>
                    </a:lnTo>
                    <a:lnTo>
                      <a:pt x="678" y="348"/>
                    </a:lnTo>
                    <a:lnTo>
                      <a:pt x="678" y="348"/>
                    </a:lnTo>
                    <a:lnTo>
                      <a:pt x="678" y="348"/>
                    </a:lnTo>
                    <a:lnTo>
                      <a:pt x="678" y="357"/>
                    </a:lnTo>
                    <a:lnTo>
                      <a:pt x="678" y="357"/>
                    </a:lnTo>
                    <a:lnTo>
                      <a:pt x="687" y="357"/>
                    </a:lnTo>
                    <a:lnTo>
                      <a:pt x="696" y="357"/>
                    </a:lnTo>
                    <a:lnTo>
                      <a:pt x="705" y="357"/>
                    </a:lnTo>
                    <a:lnTo>
                      <a:pt x="723" y="357"/>
                    </a:lnTo>
                    <a:lnTo>
                      <a:pt x="741" y="357"/>
                    </a:lnTo>
                    <a:lnTo>
                      <a:pt x="759" y="357"/>
                    </a:lnTo>
                    <a:lnTo>
                      <a:pt x="768" y="357"/>
                    </a:lnTo>
                    <a:lnTo>
                      <a:pt x="786" y="357"/>
                    </a:lnTo>
                    <a:lnTo>
                      <a:pt x="794" y="357"/>
                    </a:lnTo>
                    <a:lnTo>
                      <a:pt x="794" y="348"/>
                    </a:lnTo>
                    <a:lnTo>
                      <a:pt x="794" y="348"/>
                    </a:lnTo>
                    <a:lnTo>
                      <a:pt x="794" y="348"/>
                    </a:lnTo>
                    <a:lnTo>
                      <a:pt x="794" y="348"/>
                    </a:lnTo>
                    <a:lnTo>
                      <a:pt x="794" y="348"/>
                    </a:lnTo>
                    <a:lnTo>
                      <a:pt x="794" y="348"/>
                    </a:lnTo>
                    <a:lnTo>
                      <a:pt x="786" y="348"/>
                    </a:lnTo>
                    <a:lnTo>
                      <a:pt x="794" y="339"/>
                    </a:lnTo>
                    <a:lnTo>
                      <a:pt x="794" y="339"/>
                    </a:lnTo>
                    <a:lnTo>
                      <a:pt x="803" y="339"/>
                    </a:lnTo>
                    <a:lnTo>
                      <a:pt x="803" y="330"/>
                    </a:lnTo>
                    <a:lnTo>
                      <a:pt x="812" y="330"/>
                    </a:lnTo>
                    <a:lnTo>
                      <a:pt x="821" y="321"/>
                    </a:lnTo>
                    <a:lnTo>
                      <a:pt x="830" y="321"/>
                    </a:lnTo>
                    <a:lnTo>
                      <a:pt x="830" y="312"/>
                    </a:lnTo>
                    <a:lnTo>
                      <a:pt x="830" y="303"/>
                    </a:lnTo>
                    <a:lnTo>
                      <a:pt x="821" y="303"/>
                    </a:lnTo>
                    <a:lnTo>
                      <a:pt x="821" y="303"/>
                    </a:lnTo>
                    <a:lnTo>
                      <a:pt x="812" y="303"/>
                    </a:lnTo>
                    <a:lnTo>
                      <a:pt x="803" y="303"/>
                    </a:lnTo>
                    <a:lnTo>
                      <a:pt x="794" y="303"/>
                    </a:lnTo>
                    <a:lnTo>
                      <a:pt x="786" y="303"/>
                    </a:lnTo>
                    <a:lnTo>
                      <a:pt x="777" y="303"/>
                    </a:lnTo>
                    <a:lnTo>
                      <a:pt x="777" y="303"/>
                    </a:lnTo>
                    <a:lnTo>
                      <a:pt x="777" y="294"/>
                    </a:lnTo>
                    <a:lnTo>
                      <a:pt x="777" y="294"/>
                    </a:lnTo>
                    <a:lnTo>
                      <a:pt x="786" y="285"/>
                    </a:lnTo>
                    <a:lnTo>
                      <a:pt x="794" y="285"/>
                    </a:lnTo>
                    <a:lnTo>
                      <a:pt x="794" y="276"/>
                    </a:lnTo>
                    <a:lnTo>
                      <a:pt x="803" y="276"/>
                    </a:lnTo>
                    <a:lnTo>
                      <a:pt x="812" y="276"/>
                    </a:lnTo>
                    <a:lnTo>
                      <a:pt x="812" y="267"/>
                    </a:lnTo>
                    <a:lnTo>
                      <a:pt x="803" y="259"/>
                    </a:lnTo>
                    <a:lnTo>
                      <a:pt x="803" y="259"/>
                    </a:lnTo>
                    <a:lnTo>
                      <a:pt x="794" y="259"/>
                    </a:lnTo>
                    <a:lnTo>
                      <a:pt x="786" y="259"/>
                    </a:lnTo>
                    <a:lnTo>
                      <a:pt x="777" y="259"/>
                    </a:lnTo>
                    <a:lnTo>
                      <a:pt x="768" y="259"/>
                    </a:lnTo>
                    <a:lnTo>
                      <a:pt x="768" y="259"/>
                    </a:lnTo>
                    <a:lnTo>
                      <a:pt x="759" y="259"/>
                    </a:lnTo>
                    <a:lnTo>
                      <a:pt x="759" y="250"/>
                    </a:lnTo>
                    <a:lnTo>
                      <a:pt x="759" y="250"/>
                    </a:lnTo>
                    <a:lnTo>
                      <a:pt x="759" y="250"/>
                    </a:lnTo>
                    <a:lnTo>
                      <a:pt x="768" y="250"/>
                    </a:lnTo>
                    <a:lnTo>
                      <a:pt x="768" y="250"/>
                    </a:lnTo>
                    <a:lnTo>
                      <a:pt x="768" y="250"/>
                    </a:lnTo>
                    <a:lnTo>
                      <a:pt x="777" y="241"/>
                    </a:lnTo>
                    <a:lnTo>
                      <a:pt x="777" y="241"/>
                    </a:lnTo>
                    <a:lnTo>
                      <a:pt x="777" y="241"/>
                    </a:lnTo>
                    <a:lnTo>
                      <a:pt x="777" y="232"/>
                    </a:lnTo>
                    <a:lnTo>
                      <a:pt x="768" y="232"/>
                    </a:lnTo>
                    <a:lnTo>
                      <a:pt x="768" y="232"/>
                    </a:lnTo>
                    <a:lnTo>
                      <a:pt x="768" y="232"/>
                    </a:lnTo>
                    <a:lnTo>
                      <a:pt x="768" y="223"/>
                    </a:lnTo>
                    <a:lnTo>
                      <a:pt x="759" y="223"/>
                    </a:lnTo>
                    <a:lnTo>
                      <a:pt x="759" y="214"/>
                    </a:lnTo>
                    <a:lnTo>
                      <a:pt x="759" y="214"/>
                    </a:lnTo>
                    <a:lnTo>
                      <a:pt x="759" y="205"/>
                    </a:lnTo>
                    <a:lnTo>
                      <a:pt x="759" y="205"/>
                    </a:lnTo>
                    <a:lnTo>
                      <a:pt x="750" y="196"/>
                    </a:lnTo>
                    <a:lnTo>
                      <a:pt x="750" y="187"/>
                    </a:lnTo>
                    <a:lnTo>
                      <a:pt x="750" y="187"/>
                    </a:lnTo>
                    <a:lnTo>
                      <a:pt x="750" y="178"/>
                    </a:lnTo>
                    <a:lnTo>
                      <a:pt x="750" y="178"/>
                    </a:lnTo>
                    <a:lnTo>
                      <a:pt x="750" y="178"/>
                    </a:lnTo>
                    <a:lnTo>
                      <a:pt x="759" y="169"/>
                    </a:lnTo>
                    <a:lnTo>
                      <a:pt x="759" y="169"/>
                    </a:lnTo>
                    <a:lnTo>
                      <a:pt x="759" y="169"/>
                    </a:lnTo>
                    <a:lnTo>
                      <a:pt x="768" y="169"/>
                    </a:lnTo>
                    <a:lnTo>
                      <a:pt x="768" y="169"/>
                    </a:lnTo>
                    <a:lnTo>
                      <a:pt x="768" y="169"/>
                    </a:lnTo>
                    <a:lnTo>
                      <a:pt x="768" y="160"/>
                    </a:lnTo>
                    <a:lnTo>
                      <a:pt x="777" y="160"/>
                    </a:lnTo>
                    <a:lnTo>
                      <a:pt x="777" y="151"/>
                    </a:lnTo>
                    <a:lnTo>
                      <a:pt x="777" y="142"/>
                    </a:lnTo>
                    <a:lnTo>
                      <a:pt x="777" y="142"/>
                    </a:lnTo>
                    <a:lnTo>
                      <a:pt x="768" y="133"/>
                    </a:lnTo>
                    <a:lnTo>
                      <a:pt x="768" y="125"/>
                    </a:lnTo>
                    <a:lnTo>
                      <a:pt x="768" y="125"/>
                    </a:lnTo>
                    <a:lnTo>
                      <a:pt x="768" y="116"/>
                    </a:lnTo>
                    <a:lnTo>
                      <a:pt x="768" y="116"/>
                    </a:lnTo>
                    <a:lnTo>
                      <a:pt x="759" y="107"/>
                    </a:lnTo>
                    <a:lnTo>
                      <a:pt x="759" y="107"/>
                    </a:lnTo>
                    <a:lnTo>
                      <a:pt x="759" y="107"/>
                    </a:lnTo>
                    <a:lnTo>
                      <a:pt x="750" y="107"/>
                    </a:lnTo>
                    <a:lnTo>
                      <a:pt x="750" y="98"/>
                    </a:lnTo>
                    <a:lnTo>
                      <a:pt x="750" y="98"/>
                    </a:lnTo>
                    <a:lnTo>
                      <a:pt x="741" y="98"/>
                    </a:lnTo>
                    <a:lnTo>
                      <a:pt x="741" y="98"/>
                    </a:lnTo>
                    <a:lnTo>
                      <a:pt x="741" y="107"/>
                    </a:lnTo>
                    <a:lnTo>
                      <a:pt x="741" y="107"/>
                    </a:lnTo>
                    <a:lnTo>
                      <a:pt x="741" y="107"/>
                    </a:lnTo>
                    <a:lnTo>
                      <a:pt x="732" y="107"/>
                    </a:lnTo>
                    <a:lnTo>
                      <a:pt x="732" y="116"/>
                    </a:lnTo>
                    <a:lnTo>
                      <a:pt x="732" y="116"/>
                    </a:lnTo>
                    <a:lnTo>
                      <a:pt x="732" y="116"/>
                    </a:lnTo>
                    <a:lnTo>
                      <a:pt x="732" y="116"/>
                    </a:lnTo>
                    <a:lnTo>
                      <a:pt x="723" y="116"/>
                    </a:lnTo>
                    <a:lnTo>
                      <a:pt x="723" y="116"/>
                    </a:lnTo>
                    <a:lnTo>
                      <a:pt x="723" y="125"/>
                    </a:lnTo>
                    <a:lnTo>
                      <a:pt x="723" y="125"/>
                    </a:lnTo>
                    <a:lnTo>
                      <a:pt x="714" y="116"/>
                    </a:lnTo>
                    <a:lnTo>
                      <a:pt x="714" y="116"/>
                    </a:lnTo>
                    <a:lnTo>
                      <a:pt x="714" y="116"/>
                    </a:lnTo>
                    <a:lnTo>
                      <a:pt x="705" y="116"/>
                    </a:lnTo>
                    <a:lnTo>
                      <a:pt x="705" y="107"/>
                    </a:lnTo>
                    <a:lnTo>
                      <a:pt x="705" y="107"/>
                    </a:lnTo>
                    <a:lnTo>
                      <a:pt x="705" y="98"/>
                    </a:lnTo>
                    <a:lnTo>
                      <a:pt x="705" y="98"/>
                    </a:lnTo>
                    <a:lnTo>
                      <a:pt x="705" y="89"/>
                    </a:lnTo>
                    <a:lnTo>
                      <a:pt x="696" y="89"/>
                    </a:lnTo>
                    <a:lnTo>
                      <a:pt x="696" y="89"/>
                    </a:lnTo>
                    <a:lnTo>
                      <a:pt x="696" y="89"/>
                    </a:lnTo>
                    <a:lnTo>
                      <a:pt x="696" y="89"/>
                    </a:lnTo>
                    <a:lnTo>
                      <a:pt x="696" y="89"/>
                    </a:lnTo>
                    <a:lnTo>
                      <a:pt x="687" y="89"/>
                    </a:lnTo>
                    <a:lnTo>
                      <a:pt x="687" y="89"/>
                    </a:lnTo>
                    <a:lnTo>
                      <a:pt x="687" y="89"/>
                    </a:lnTo>
                    <a:lnTo>
                      <a:pt x="687" y="89"/>
                    </a:lnTo>
                    <a:lnTo>
                      <a:pt x="678" y="89"/>
                    </a:lnTo>
                    <a:lnTo>
                      <a:pt x="678" y="89"/>
                    </a:lnTo>
                    <a:lnTo>
                      <a:pt x="678" y="89"/>
                    </a:lnTo>
                    <a:lnTo>
                      <a:pt x="669" y="89"/>
                    </a:lnTo>
                    <a:lnTo>
                      <a:pt x="669" y="89"/>
                    </a:lnTo>
                    <a:lnTo>
                      <a:pt x="661" y="89"/>
                    </a:lnTo>
                    <a:lnTo>
                      <a:pt x="661" y="89"/>
                    </a:lnTo>
                    <a:lnTo>
                      <a:pt x="652" y="89"/>
                    </a:lnTo>
                    <a:lnTo>
                      <a:pt x="652" y="89"/>
                    </a:lnTo>
                    <a:lnTo>
                      <a:pt x="643" y="89"/>
                    </a:lnTo>
                    <a:lnTo>
                      <a:pt x="643" y="89"/>
                    </a:lnTo>
                    <a:lnTo>
                      <a:pt x="643" y="89"/>
                    </a:lnTo>
                    <a:lnTo>
                      <a:pt x="634" y="89"/>
                    </a:lnTo>
                    <a:lnTo>
                      <a:pt x="634" y="89"/>
                    </a:lnTo>
                    <a:lnTo>
                      <a:pt x="634" y="89"/>
                    </a:lnTo>
                    <a:lnTo>
                      <a:pt x="625" y="89"/>
                    </a:lnTo>
                    <a:lnTo>
                      <a:pt x="625" y="80"/>
                    </a:lnTo>
                    <a:lnTo>
                      <a:pt x="625" y="80"/>
                    </a:lnTo>
                    <a:lnTo>
                      <a:pt x="616" y="80"/>
                    </a:lnTo>
                    <a:lnTo>
                      <a:pt x="616" y="80"/>
                    </a:lnTo>
                    <a:lnTo>
                      <a:pt x="616" y="71"/>
                    </a:lnTo>
                    <a:lnTo>
                      <a:pt x="607" y="71"/>
                    </a:lnTo>
                    <a:lnTo>
                      <a:pt x="607" y="71"/>
                    </a:lnTo>
                    <a:lnTo>
                      <a:pt x="607" y="62"/>
                    </a:lnTo>
                    <a:lnTo>
                      <a:pt x="598" y="62"/>
                    </a:lnTo>
                    <a:lnTo>
                      <a:pt x="598" y="62"/>
                    </a:lnTo>
                    <a:lnTo>
                      <a:pt x="589" y="62"/>
                    </a:lnTo>
                    <a:lnTo>
                      <a:pt x="589" y="62"/>
                    </a:lnTo>
                    <a:lnTo>
                      <a:pt x="580" y="62"/>
                    </a:lnTo>
                    <a:lnTo>
                      <a:pt x="571" y="62"/>
                    </a:lnTo>
                    <a:lnTo>
                      <a:pt x="571" y="62"/>
                    </a:lnTo>
                    <a:lnTo>
                      <a:pt x="562" y="62"/>
                    </a:lnTo>
                    <a:lnTo>
                      <a:pt x="562" y="53"/>
                    </a:lnTo>
                    <a:lnTo>
                      <a:pt x="553" y="53"/>
                    </a:lnTo>
                    <a:lnTo>
                      <a:pt x="553" y="53"/>
                    </a:lnTo>
                    <a:lnTo>
                      <a:pt x="553" y="44"/>
                    </a:lnTo>
                    <a:lnTo>
                      <a:pt x="553" y="44"/>
                    </a:lnTo>
                    <a:lnTo>
                      <a:pt x="553" y="35"/>
                    </a:lnTo>
                    <a:lnTo>
                      <a:pt x="544" y="26"/>
                    </a:lnTo>
                    <a:lnTo>
                      <a:pt x="544" y="26"/>
                    </a:lnTo>
                    <a:lnTo>
                      <a:pt x="544" y="26"/>
                    </a:lnTo>
                    <a:lnTo>
                      <a:pt x="535" y="17"/>
                    </a:lnTo>
                    <a:lnTo>
                      <a:pt x="527" y="17"/>
                    </a:lnTo>
                    <a:lnTo>
                      <a:pt x="518" y="17"/>
                    </a:lnTo>
                    <a:lnTo>
                      <a:pt x="509" y="17"/>
                    </a:lnTo>
                    <a:lnTo>
                      <a:pt x="500" y="17"/>
                    </a:lnTo>
                    <a:lnTo>
                      <a:pt x="491" y="17"/>
                    </a:lnTo>
                    <a:lnTo>
                      <a:pt x="482" y="17"/>
                    </a:lnTo>
                    <a:lnTo>
                      <a:pt x="482" y="17"/>
                    </a:lnTo>
                    <a:lnTo>
                      <a:pt x="473" y="17"/>
                    </a:lnTo>
                    <a:lnTo>
                      <a:pt x="464" y="17"/>
                    </a:lnTo>
                    <a:lnTo>
                      <a:pt x="455" y="17"/>
                    </a:lnTo>
                    <a:lnTo>
                      <a:pt x="446" y="17"/>
                    </a:lnTo>
                    <a:lnTo>
                      <a:pt x="446" y="17"/>
                    </a:lnTo>
                    <a:lnTo>
                      <a:pt x="437" y="17"/>
                    </a:lnTo>
                    <a:lnTo>
                      <a:pt x="428" y="17"/>
                    </a:lnTo>
                    <a:lnTo>
                      <a:pt x="428" y="8"/>
                    </a:lnTo>
                    <a:lnTo>
                      <a:pt x="419" y="8"/>
                    </a:lnTo>
                    <a:lnTo>
                      <a:pt x="419" y="8"/>
                    </a:lnTo>
                    <a:lnTo>
                      <a:pt x="419" y="8"/>
                    </a:lnTo>
                    <a:lnTo>
                      <a:pt x="419" y="8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10" y="0"/>
                    </a:lnTo>
                    <a:lnTo>
                      <a:pt x="401" y="0"/>
                    </a:lnTo>
                    <a:lnTo>
                      <a:pt x="401" y="8"/>
                    </a:lnTo>
                    <a:lnTo>
                      <a:pt x="401" y="8"/>
                    </a:lnTo>
                    <a:lnTo>
                      <a:pt x="401" y="8"/>
                    </a:lnTo>
                    <a:lnTo>
                      <a:pt x="401" y="17"/>
                    </a:lnTo>
                    <a:lnTo>
                      <a:pt x="393" y="17"/>
                    </a:lnTo>
                    <a:lnTo>
                      <a:pt x="393" y="17"/>
                    </a:lnTo>
                    <a:lnTo>
                      <a:pt x="393" y="17"/>
                    </a:lnTo>
                    <a:lnTo>
                      <a:pt x="393" y="17"/>
                    </a:lnTo>
                    <a:lnTo>
                      <a:pt x="393" y="17"/>
                    </a:lnTo>
                    <a:lnTo>
                      <a:pt x="393" y="17"/>
                    </a:lnTo>
                    <a:lnTo>
                      <a:pt x="384" y="17"/>
                    </a:lnTo>
                    <a:lnTo>
                      <a:pt x="384" y="17"/>
                    </a:lnTo>
                    <a:lnTo>
                      <a:pt x="384" y="17"/>
                    </a:lnTo>
                    <a:lnTo>
                      <a:pt x="384" y="17"/>
                    </a:lnTo>
                    <a:lnTo>
                      <a:pt x="384" y="17"/>
                    </a:lnTo>
                    <a:lnTo>
                      <a:pt x="375" y="17"/>
                    </a:lnTo>
                    <a:lnTo>
                      <a:pt x="375" y="17"/>
                    </a:lnTo>
                    <a:lnTo>
                      <a:pt x="375" y="17"/>
                    </a:lnTo>
                    <a:lnTo>
                      <a:pt x="375" y="17"/>
                    </a:lnTo>
                    <a:lnTo>
                      <a:pt x="375" y="17"/>
                    </a:lnTo>
                    <a:lnTo>
                      <a:pt x="375" y="26"/>
                    </a:lnTo>
                    <a:lnTo>
                      <a:pt x="375" y="26"/>
                    </a:lnTo>
                    <a:lnTo>
                      <a:pt x="375" y="26"/>
                    </a:lnTo>
                    <a:lnTo>
                      <a:pt x="375" y="26"/>
                    </a:lnTo>
                    <a:lnTo>
                      <a:pt x="375" y="26"/>
                    </a:lnTo>
                    <a:lnTo>
                      <a:pt x="384" y="26"/>
                    </a:lnTo>
                    <a:lnTo>
                      <a:pt x="384" y="26"/>
                    </a:lnTo>
                    <a:lnTo>
                      <a:pt x="384" y="26"/>
                    </a:lnTo>
                    <a:lnTo>
                      <a:pt x="384" y="26"/>
                    </a:lnTo>
                    <a:lnTo>
                      <a:pt x="393" y="35"/>
                    </a:lnTo>
                    <a:lnTo>
                      <a:pt x="393" y="35"/>
                    </a:lnTo>
                    <a:lnTo>
                      <a:pt x="393" y="35"/>
                    </a:lnTo>
                    <a:lnTo>
                      <a:pt x="393" y="35"/>
                    </a:lnTo>
                    <a:lnTo>
                      <a:pt x="393" y="35"/>
                    </a:lnTo>
                    <a:lnTo>
                      <a:pt x="393" y="35"/>
                    </a:lnTo>
                    <a:lnTo>
                      <a:pt x="393" y="35"/>
                    </a:lnTo>
                    <a:lnTo>
                      <a:pt x="393" y="44"/>
                    </a:lnTo>
                    <a:lnTo>
                      <a:pt x="393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01" y="44"/>
                    </a:lnTo>
                    <a:lnTo>
                      <a:pt x="410" y="44"/>
                    </a:lnTo>
                    <a:lnTo>
                      <a:pt x="410" y="44"/>
                    </a:lnTo>
                    <a:lnTo>
                      <a:pt x="410" y="44"/>
                    </a:lnTo>
                    <a:lnTo>
                      <a:pt x="419" y="44"/>
                    </a:lnTo>
                    <a:lnTo>
                      <a:pt x="419" y="44"/>
                    </a:lnTo>
                    <a:lnTo>
                      <a:pt x="419" y="44"/>
                    </a:lnTo>
                    <a:lnTo>
                      <a:pt x="419" y="44"/>
                    </a:lnTo>
                    <a:lnTo>
                      <a:pt x="419" y="53"/>
                    </a:lnTo>
                    <a:lnTo>
                      <a:pt x="428" y="53"/>
                    </a:lnTo>
                    <a:lnTo>
                      <a:pt x="428" y="53"/>
                    </a:lnTo>
                    <a:lnTo>
                      <a:pt x="428" y="53"/>
                    </a:lnTo>
                    <a:lnTo>
                      <a:pt x="428" y="53"/>
                    </a:lnTo>
                    <a:lnTo>
                      <a:pt x="428" y="53"/>
                    </a:lnTo>
                    <a:lnTo>
                      <a:pt x="428" y="53"/>
                    </a:lnTo>
                    <a:lnTo>
                      <a:pt x="428" y="53"/>
                    </a:lnTo>
                    <a:lnTo>
                      <a:pt x="428" y="53"/>
                    </a:lnTo>
                    <a:lnTo>
                      <a:pt x="428" y="53"/>
                    </a:lnTo>
                    <a:lnTo>
                      <a:pt x="428" y="62"/>
                    </a:lnTo>
                    <a:lnTo>
                      <a:pt x="428" y="62"/>
                    </a:lnTo>
                    <a:lnTo>
                      <a:pt x="428" y="62"/>
                    </a:lnTo>
                    <a:lnTo>
                      <a:pt x="428" y="62"/>
                    </a:lnTo>
                    <a:lnTo>
                      <a:pt x="428" y="62"/>
                    </a:lnTo>
                    <a:lnTo>
                      <a:pt x="428" y="62"/>
                    </a:lnTo>
                    <a:lnTo>
                      <a:pt x="428" y="62"/>
                    </a:lnTo>
                    <a:lnTo>
                      <a:pt x="419" y="62"/>
                    </a:lnTo>
                    <a:lnTo>
                      <a:pt x="419" y="62"/>
                    </a:lnTo>
                    <a:lnTo>
                      <a:pt x="419" y="62"/>
                    </a:lnTo>
                    <a:lnTo>
                      <a:pt x="419" y="62"/>
                    </a:lnTo>
                    <a:lnTo>
                      <a:pt x="419" y="62"/>
                    </a:lnTo>
                    <a:lnTo>
                      <a:pt x="410" y="62"/>
                    </a:lnTo>
                    <a:lnTo>
                      <a:pt x="410" y="62"/>
                    </a:lnTo>
                    <a:lnTo>
                      <a:pt x="410" y="62"/>
                    </a:lnTo>
                    <a:lnTo>
                      <a:pt x="410" y="62"/>
                    </a:lnTo>
                    <a:lnTo>
                      <a:pt x="410" y="62"/>
                    </a:lnTo>
                    <a:lnTo>
                      <a:pt x="401" y="62"/>
                    </a:lnTo>
                    <a:lnTo>
                      <a:pt x="401" y="62"/>
                    </a:lnTo>
                    <a:lnTo>
                      <a:pt x="401" y="62"/>
                    </a:lnTo>
                    <a:lnTo>
                      <a:pt x="401" y="62"/>
                    </a:lnTo>
                    <a:lnTo>
                      <a:pt x="401" y="62"/>
                    </a:lnTo>
                    <a:lnTo>
                      <a:pt x="401" y="62"/>
                    </a:lnTo>
                    <a:lnTo>
                      <a:pt x="401" y="71"/>
                    </a:lnTo>
                    <a:lnTo>
                      <a:pt x="401" y="71"/>
                    </a:lnTo>
                    <a:lnTo>
                      <a:pt x="401" y="71"/>
                    </a:lnTo>
                    <a:lnTo>
                      <a:pt x="401" y="80"/>
                    </a:lnTo>
                    <a:lnTo>
                      <a:pt x="401" y="80"/>
                    </a:lnTo>
                    <a:lnTo>
                      <a:pt x="401" y="80"/>
                    </a:lnTo>
                    <a:lnTo>
                      <a:pt x="401" y="80"/>
                    </a:lnTo>
                    <a:lnTo>
                      <a:pt x="401" y="89"/>
                    </a:lnTo>
                    <a:lnTo>
                      <a:pt x="401" y="89"/>
                    </a:lnTo>
                    <a:lnTo>
                      <a:pt x="401" y="89"/>
                    </a:lnTo>
                    <a:lnTo>
                      <a:pt x="401" y="89"/>
                    </a:lnTo>
                    <a:lnTo>
                      <a:pt x="401" y="98"/>
                    </a:lnTo>
                    <a:lnTo>
                      <a:pt x="401" y="98"/>
                    </a:lnTo>
                    <a:lnTo>
                      <a:pt x="401" y="98"/>
                    </a:lnTo>
                    <a:lnTo>
                      <a:pt x="401" y="98"/>
                    </a:lnTo>
                    <a:lnTo>
                      <a:pt x="401" y="98"/>
                    </a:lnTo>
                    <a:lnTo>
                      <a:pt x="401" y="107"/>
                    </a:lnTo>
                    <a:lnTo>
                      <a:pt x="401" y="107"/>
                    </a:lnTo>
                    <a:lnTo>
                      <a:pt x="401" y="107"/>
                    </a:lnTo>
                    <a:lnTo>
                      <a:pt x="393" y="107"/>
                    </a:lnTo>
                    <a:lnTo>
                      <a:pt x="393" y="107"/>
                    </a:lnTo>
                    <a:lnTo>
                      <a:pt x="393" y="107"/>
                    </a:lnTo>
                    <a:lnTo>
                      <a:pt x="393" y="107"/>
                    </a:lnTo>
                    <a:lnTo>
                      <a:pt x="384" y="107"/>
                    </a:lnTo>
                    <a:lnTo>
                      <a:pt x="384" y="107"/>
                    </a:lnTo>
                    <a:lnTo>
                      <a:pt x="384" y="107"/>
                    </a:lnTo>
                    <a:lnTo>
                      <a:pt x="384" y="107"/>
                    </a:lnTo>
                    <a:lnTo>
                      <a:pt x="375" y="107"/>
                    </a:lnTo>
                    <a:lnTo>
                      <a:pt x="375" y="107"/>
                    </a:lnTo>
                    <a:lnTo>
                      <a:pt x="375" y="107"/>
                    </a:lnTo>
                    <a:lnTo>
                      <a:pt x="375" y="107"/>
                    </a:lnTo>
                    <a:lnTo>
                      <a:pt x="366" y="107"/>
                    </a:lnTo>
                    <a:lnTo>
                      <a:pt x="366" y="107"/>
                    </a:lnTo>
                    <a:lnTo>
                      <a:pt x="366" y="107"/>
                    </a:lnTo>
                    <a:lnTo>
                      <a:pt x="366" y="107"/>
                    </a:lnTo>
                    <a:lnTo>
                      <a:pt x="357" y="107"/>
                    </a:lnTo>
                    <a:lnTo>
                      <a:pt x="357" y="107"/>
                    </a:lnTo>
                    <a:lnTo>
                      <a:pt x="357" y="107"/>
                    </a:lnTo>
                    <a:lnTo>
                      <a:pt x="357" y="107"/>
                    </a:lnTo>
                    <a:lnTo>
                      <a:pt x="357" y="107"/>
                    </a:lnTo>
                    <a:lnTo>
                      <a:pt x="357" y="107"/>
                    </a:lnTo>
                    <a:lnTo>
                      <a:pt x="357" y="116"/>
                    </a:lnTo>
                    <a:lnTo>
                      <a:pt x="357" y="116"/>
                    </a:lnTo>
                    <a:lnTo>
                      <a:pt x="357" y="116"/>
                    </a:lnTo>
                    <a:lnTo>
                      <a:pt x="357" y="116"/>
                    </a:lnTo>
                    <a:lnTo>
                      <a:pt x="357" y="116"/>
                    </a:lnTo>
                    <a:lnTo>
                      <a:pt x="357" y="125"/>
                    </a:lnTo>
                    <a:lnTo>
                      <a:pt x="357" y="125"/>
                    </a:lnTo>
                    <a:lnTo>
                      <a:pt x="357" y="125"/>
                    </a:lnTo>
                    <a:lnTo>
                      <a:pt x="357" y="125"/>
                    </a:lnTo>
                    <a:lnTo>
                      <a:pt x="357" y="125"/>
                    </a:lnTo>
                    <a:lnTo>
                      <a:pt x="357" y="133"/>
                    </a:lnTo>
                    <a:lnTo>
                      <a:pt x="366" y="133"/>
                    </a:lnTo>
                    <a:lnTo>
                      <a:pt x="366" y="133"/>
                    </a:lnTo>
                    <a:lnTo>
                      <a:pt x="366" y="133"/>
                    </a:lnTo>
                    <a:lnTo>
                      <a:pt x="366" y="133"/>
                    </a:lnTo>
                    <a:lnTo>
                      <a:pt x="375" y="133"/>
                    </a:lnTo>
                    <a:lnTo>
                      <a:pt x="375" y="133"/>
                    </a:lnTo>
                    <a:lnTo>
                      <a:pt x="375" y="133"/>
                    </a:lnTo>
                    <a:lnTo>
                      <a:pt x="384" y="133"/>
                    </a:lnTo>
                    <a:lnTo>
                      <a:pt x="384" y="133"/>
                    </a:lnTo>
                    <a:lnTo>
                      <a:pt x="384" y="133"/>
                    </a:lnTo>
                    <a:lnTo>
                      <a:pt x="384" y="133"/>
                    </a:lnTo>
                    <a:lnTo>
                      <a:pt x="384" y="133"/>
                    </a:lnTo>
                    <a:lnTo>
                      <a:pt x="393" y="133"/>
                    </a:lnTo>
                    <a:lnTo>
                      <a:pt x="393" y="133"/>
                    </a:lnTo>
                    <a:lnTo>
                      <a:pt x="393" y="133"/>
                    </a:lnTo>
                    <a:lnTo>
                      <a:pt x="393" y="133"/>
                    </a:lnTo>
                    <a:lnTo>
                      <a:pt x="393" y="133"/>
                    </a:lnTo>
                    <a:lnTo>
                      <a:pt x="393" y="133"/>
                    </a:lnTo>
                    <a:lnTo>
                      <a:pt x="393" y="133"/>
                    </a:lnTo>
                    <a:lnTo>
                      <a:pt x="393" y="142"/>
                    </a:lnTo>
                    <a:lnTo>
                      <a:pt x="393" y="142"/>
                    </a:lnTo>
                    <a:lnTo>
                      <a:pt x="393" y="142"/>
                    </a:lnTo>
                    <a:lnTo>
                      <a:pt x="384" y="142"/>
                    </a:lnTo>
                    <a:lnTo>
                      <a:pt x="384" y="142"/>
                    </a:lnTo>
                    <a:lnTo>
                      <a:pt x="384" y="142"/>
                    </a:lnTo>
                    <a:lnTo>
                      <a:pt x="384" y="142"/>
                    </a:lnTo>
                    <a:lnTo>
                      <a:pt x="384" y="142"/>
                    </a:lnTo>
                    <a:lnTo>
                      <a:pt x="384" y="142"/>
                    </a:lnTo>
                    <a:lnTo>
                      <a:pt x="384" y="142"/>
                    </a:lnTo>
                    <a:lnTo>
                      <a:pt x="384" y="151"/>
                    </a:lnTo>
                    <a:lnTo>
                      <a:pt x="384" y="151"/>
                    </a:lnTo>
                    <a:lnTo>
                      <a:pt x="384" y="151"/>
                    </a:lnTo>
                    <a:lnTo>
                      <a:pt x="384" y="151"/>
                    </a:lnTo>
                    <a:lnTo>
                      <a:pt x="375" y="151"/>
                    </a:lnTo>
                    <a:lnTo>
                      <a:pt x="375" y="151"/>
                    </a:lnTo>
                    <a:lnTo>
                      <a:pt x="375" y="160"/>
                    </a:lnTo>
                    <a:lnTo>
                      <a:pt x="375" y="160"/>
                    </a:lnTo>
                    <a:lnTo>
                      <a:pt x="366" y="160"/>
                    </a:lnTo>
                    <a:lnTo>
                      <a:pt x="366" y="160"/>
                    </a:lnTo>
                    <a:lnTo>
                      <a:pt x="366" y="160"/>
                    </a:lnTo>
                    <a:lnTo>
                      <a:pt x="366" y="169"/>
                    </a:lnTo>
                    <a:lnTo>
                      <a:pt x="357" y="169"/>
                    </a:lnTo>
                    <a:lnTo>
                      <a:pt x="357" y="169"/>
                    </a:lnTo>
                    <a:lnTo>
                      <a:pt x="357" y="169"/>
                    </a:lnTo>
                    <a:lnTo>
                      <a:pt x="357" y="169"/>
                    </a:lnTo>
                    <a:lnTo>
                      <a:pt x="357" y="169"/>
                    </a:lnTo>
                    <a:lnTo>
                      <a:pt x="348" y="169"/>
                    </a:lnTo>
                    <a:lnTo>
                      <a:pt x="348" y="169"/>
                    </a:lnTo>
                    <a:lnTo>
                      <a:pt x="348" y="169"/>
                    </a:lnTo>
                    <a:lnTo>
                      <a:pt x="348" y="169"/>
                    </a:lnTo>
                    <a:lnTo>
                      <a:pt x="339" y="169"/>
                    </a:lnTo>
                    <a:lnTo>
                      <a:pt x="339" y="169"/>
                    </a:lnTo>
                    <a:lnTo>
                      <a:pt x="339" y="169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21" y="169"/>
                    </a:lnTo>
                    <a:lnTo>
                      <a:pt x="321" y="169"/>
                    </a:lnTo>
                    <a:lnTo>
                      <a:pt x="321" y="169"/>
                    </a:lnTo>
                    <a:lnTo>
                      <a:pt x="321" y="178"/>
                    </a:lnTo>
                    <a:lnTo>
                      <a:pt x="312" y="178"/>
                    </a:lnTo>
                    <a:lnTo>
                      <a:pt x="312" y="178"/>
                    </a:lnTo>
                    <a:lnTo>
                      <a:pt x="312" y="178"/>
                    </a:lnTo>
                    <a:lnTo>
                      <a:pt x="312" y="178"/>
                    </a:lnTo>
                    <a:lnTo>
                      <a:pt x="303" y="178"/>
                    </a:lnTo>
                    <a:lnTo>
                      <a:pt x="303" y="178"/>
                    </a:lnTo>
                    <a:lnTo>
                      <a:pt x="303" y="178"/>
                    </a:lnTo>
                    <a:lnTo>
                      <a:pt x="303" y="187"/>
                    </a:lnTo>
                    <a:lnTo>
                      <a:pt x="294" y="187"/>
                    </a:lnTo>
                    <a:lnTo>
                      <a:pt x="294" y="187"/>
                    </a:lnTo>
                    <a:lnTo>
                      <a:pt x="294" y="187"/>
                    </a:lnTo>
                    <a:lnTo>
                      <a:pt x="294" y="187"/>
                    </a:lnTo>
                    <a:lnTo>
                      <a:pt x="294" y="187"/>
                    </a:lnTo>
                    <a:lnTo>
                      <a:pt x="285" y="187"/>
                    </a:lnTo>
                    <a:lnTo>
                      <a:pt x="285" y="187"/>
                    </a:lnTo>
                    <a:lnTo>
                      <a:pt x="285" y="187"/>
                    </a:lnTo>
                    <a:lnTo>
                      <a:pt x="285" y="187"/>
                    </a:lnTo>
                    <a:lnTo>
                      <a:pt x="285" y="187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67" y="178"/>
                    </a:lnTo>
                    <a:lnTo>
                      <a:pt x="267" y="178"/>
                    </a:lnTo>
                    <a:lnTo>
                      <a:pt x="267" y="178"/>
                    </a:lnTo>
                    <a:lnTo>
                      <a:pt x="267" y="178"/>
                    </a:lnTo>
                    <a:lnTo>
                      <a:pt x="267" y="178"/>
                    </a:lnTo>
                    <a:lnTo>
                      <a:pt x="267" y="169"/>
                    </a:lnTo>
                    <a:lnTo>
                      <a:pt x="267" y="169"/>
                    </a:lnTo>
                    <a:lnTo>
                      <a:pt x="267" y="169"/>
                    </a:lnTo>
                    <a:lnTo>
                      <a:pt x="267" y="169"/>
                    </a:lnTo>
                    <a:lnTo>
                      <a:pt x="259" y="169"/>
                    </a:lnTo>
                    <a:lnTo>
                      <a:pt x="259" y="160"/>
                    </a:lnTo>
                    <a:lnTo>
                      <a:pt x="259" y="160"/>
                    </a:lnTo>
                    <a:lnTo>
                      <a:pt x="259" y="160"/>
                    </a:lnTo>
                    <a:lnTo>
                      <a:pt x="259" y="160"/>
                    </a:lnTo>
                    <a:lnTo>
                      <a:pt x="259" y="160"/>
                    </a:lnTo>
                    <a:lnTo>
                      <a:pt x="259" y="160"/>
                    </a:lnTo>
                    <a:lnTo>
                      <a:pt x="250" y="160"/>
                    </a:lnTo>
                    <a:lnTo>
                      <a:pt x="250" y="160"/>
                    </a:lnTo>
                    <a:lnTo>
                      <a:pt x="250" y="160"/>
                    </a:lnTo>
                    <a:lnTo>
                      <a:pt x="250" y="160"/>
                    </a:lnTo>
                    <a:lnTo>
                      <a:pt x="241" y="160"/>
                    </a:lnTo>
                    <a:lnTo>
                      <a:pt x="241" y="160"/>
                    </a:lnTo>
                    <a:lnTo>
                      <a:pt x="241" y="160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32" y="160"/>
                    </a:lnTo>
                    <a:lnTo>
                      <a:pt x="223" y="160"/>
                    </a:lnTo>
                    <a:lnTo>
                      <a:pt x="223" y="160"/>
                    </a:lnTo>
                    <a:lnTo>
                      <a:pt x="223" y="160"/>
                    </a:lnTo>
                    <a:lnTo>
                      <a:pt x="223" y="169"/>
                    </a:lnTo>
                    <a:lnTo>
                      <a:pt x="223" y="169"/>
                    </a:lnTo>
                    <a:lnTo>
                      <a:pt x="223" y="169"/>
                    </a:lnTo>
                    <a:lnTo>
                      <a:pt x="223" y="169"/>
                    </a:lnTo>
                    <a:lnTo>
                      <a:pt x="214" y="169"/>
                    </a:lnTo>
                    <a:lnTo>
                      <a:pt x="214" y="169"/>
                    </a:lnTo>
                    <a:lnTo>
                      <a:pt x="214" y="169"/>
                    </a:lnTo>
                    <a:lnTo>
                      <a:pt x="214" y="169"/>
                    </a:lnTo>
                    <a:lnTo>
                      <a:pt x="205" y="169"/>
                    </a:lnTo>
                    <a:lnTo>
                      <a:pt x="205" y="169"/>
                    </a:lnTo>
                    <a:lnTo>
                      <a:pt x="205" y="169"/>
                    </a:lnTo>
                    <a:lnTo>
                      <a:pt x="196" y="169"/>
                    </a:lnTo>
                    <a:lnTo>
                      <a:pt x="196" y="169"/>
                    </a:lnTo>
                    <a:lnTo>
                      <a:pt x="196" y="169"/>
                    </a:lnTo>
                    <a:lnTo>
                      <a:pt x="196" y="169"/>
                    </a:lnTo>
                    <a:lnTo>
                      <a:pt x="187" y="169"/>
                    </a:lnTo>
                    <a:lnTo>
                      <a:pt x="187" y="169"/>
                    </a:lnTo>
                    <a:lnTo>
                      <a:pt x="187" y="169"/>
                    </a:lnTo>
                    <a:lnTo>
                      <a:pt x="187" y="169"/>
                    </a:lnTo>
                    <a:lnTo>
                      <a:pt x="187" y="178"/>
                    </a:lnTo>
                    <a:lnTo>
                      <a:pt x="187" y="178"/>
                    </a:lnTo>
                    <a:lnTo>
                      <a:pt x="187" y="178"/>
                    </a:lnTo>
                    <a:lnTo>
                      <a:pt x="187" y="178"/>
                    </a:lnTo>
                    <a:lnTo>
                      <a:pt x="187" y="187"/>
                    </a:lnTo>
                    <a:lnTo>
                      <a:pt x="187" y="187"/>
                    </a:lnTo>
                    <a:lnTo>
                      <a:pt x="187" y="187"/>
                    </a:lnTo>
                    <a:lnTo>
                      <a:pt x="178" y="196"/>
                    </a:lnTo>
                    <a:lnTo>
                      <a:pt x="178" y="196"/>
                    </a:lnTo>
                    <a:lnTo>
                      <a:pt x="178" y="196"/>
                    </a:lnTo>
                    <a:lnTo>
                      <a:pt x="178" y="196"/>
                    </a:lnTo>
                    <a:lnTo>
                      <a:pt x="178" y="196"/>
                    </a:lnTo>
                    <a:lnTo>
                      <a:pt x="178" y="196"/>
                    </a:lnTo>
                    <a:lnTo>
                      <a:pt x="178" y="205"/>
                    </a:lnTo>
                    <a:lnTo>
                      <a:pt x="178" y="205"/>
                    </a:lnTo>
                    <a:lnTo>
                      <a:pt x="178" y="205"/>
                    </a:lnTo>
                    <a:lnTo>
                      <a:pt x="169" y="205"/>
                    </a:lnTo>
                    <a:lnTo>
                      <a:pt x="169" y="205"/>
                    </a:lnTo>
                    <a:lnTo>
                      <a:pt x="169" y="205"/>
                    </a:lnTo>
                    <a:lnTo>
                      <a:pt x="169" y="214"/>
                    </a:lnTo>
                    <a:lnTo>
                      <a:pt x="169" y="214"/>
                    </a:lnTo>
                    <a:lnTo>
                      <a:pt x="169" y="214"/>
                    </a:lnTo>
                    <a:lnTo>
                      <a:pt x="169" y="214"/>
                    </a:lnTo>
                    <a:lnTo>
                      <a:pt x="169" y="223"/>
                    </a:lnTo>
                    <a:lnTo>
                      <a:pt x="169" y="223"/>
                    </a:lnTo>
                    <a:lnTo>
                      <a:pt x="169" y="223"/>
                    </a:lnTo>
                    <a:lnTo>
                      <a:pt x="169" y="232"/>
                    </a:lnTo>
                    <a:lnTo>
                      <a:pt x="169" y="232"/>
                    </a:lnTo>
                    <a:lnTo>
                      <a:pt x="169" y="241"/>
                    </a:lnTo>
                    <a:lnTo>
                      <a:pt x="169" y="241"/>
                    </a:lnTo>
                    <a:lnTo>
                      <a:pt x="169" y="250"/>
                    </a:lnTo>
                    <a:lnTo>
                      <a:pt x="169" y="250"/>
                    </a:lnTo>
                    <a:lnTo>
                      <a:pt x="169" y="259"/>
                    </a:lnTo>
                    <a:lnTo>
                      <a:pt x="169" y="259"/>
                    </a:lnTo>
                    <a:lnTo>
                      <a:pt x="169" y="259"/>
                    </a:lnTo>
                    <a:lnTo>
                      <a:pt x="169" y="267"/>
                    </a:lnTo>
                    <a:lnTo>
                      <a:pt x="178" y="267"/>
                    </a:lnTo>
                    <a:lnTo>
                      <a:pt x="178" y="267"/>
                    </a:lnTo>
                    <a:lnTo>
                      <a:pt x="178" y="267"/>
                    </a:lnTo>
                    <a:lnTo>
                      <a:pt x="178" y="267"/>
                    </a:lnTo>
                    <a:lnTo>
                      <a:pt x="178" y="276"/>
                    </a:lnTo>
                    <a:lnTo>
                      <a:pt x="178" y="276"/>
                    </a:lnTo>
                    <a:lnTo>
                      <a:pt x="178" y="285"/>
                    </a:lnTo>
                    <a:lnTo>
                      <a:pt x="178" y="285"/>
                    </a:lnTo>
                    <a:lnTo>
                      <a:pt x="178" y="285"/>
                    </a:lnTo>
                    <a:lnTo>
                      <a:pt x="178" y="294"/>
                    </a:lnTo>
                    <a:lnTo>
                      <a:pt x="178" y="294"/>
                    </a:lnTo>
                    <a:lnTo>
                      <a:pt x="178" y="303"/>
                    </a:lnTo>
                    <a:lnTo>
                      <a:pt x="178" y="303"/>
                    </a:lnTo>
                    <a:lnTo>
                      <a:pt x="178" y="303"/>
                    </a:lnTo>
                    <a:lnTo>
                      <a:pt x="178" y="312"/>
                    </a:lnTo>
                    <a:lnTo>
                      <a:pt x="178" y="312"/>
                    </a:lnTo>
                    <a:lnTo>
                      <a:pt x="178" y="321"/>
                    </a:lnTo>
                    <a:lnTo>
                      <a:pt x="178" y="321"/>
                    </a:lnTo>
                    <a:lnTo>
                      <a:pt x="178" y="330"/>
                    </a:lnTo>
                    <a:lnTo>
                      <a:pt x="178" y="330"/>
                    </a:lnTo>
                    <a:lnTo>
                      <a:pt x="178" y="330"/>
                    </a:lnTo>
                    <a:lnTo>
                      <a:pt x="169" y="339"/>
                    </a:lnTo>
                    <a:lnTo>
                      <a:pt x="169" y="339"/>
                    </a:lnTo>
                    <a:lnTo>
                      <a:pt x="169" y="339"/>
                    </a:lnTo>
                    <a:lnTo>
                      <a:pt x="169" y="339"/>
                    </a:lnTo>
                    <a:lnTo>
                      <a:pt x="160" y="339"/>
                    </a:lnTo>
                    <a:lnTo>
                      <a:pt x="160" y="339"/>
                    </a:lnTo>
                    <a:lnTo>
                      <a:pt x="160" y="330"/>
                    </a:lnTo>
                    <a:lnTo>
                      <a:pt x="160" y="330"/>
                    </a:lnTo>
                    <a:lnTo>
                      <a:pt x="151" y="330"/>
                    </a:lnTo>
                    <a:lnTo>
                      <a:pt x="151" y="330"/>
                    </a:lnTo>
                    <a:lnTo>
                      <a:pt x="151" y="330"/>
                    </a:lnTo>
                    <a:lnTo>
                      <a:pt x="142" y="330"/>
                    </a:lnTo>
                    <a:lnTo>
                      <a:pt x="142" y="330"/>
                    </a:lnTo>
                    <a:lnTo>
                      <a:pt x="142" y="330"/>
                    </a:lnTo>
                    <a:lnTo>
                      <a:pt x="142" y="330"/>
                    </a:lnTo>
                    <a:lnTo>
                      <a:pt x="134" y="339"/>
                    </a:lnTo>
                    <a:lnTo>
                      <a:pt x="134" y="339"/>
                    </a:lnTo>
                    <a:lnTo>
                      <a:pt x="134" y="339"/>
                    </a:lnTo>
                    <a:lnTo>
                      <a:pt x="134" y="339"/>
                    </a:lnTo>
                    <a:lnTo>
                      <a:pt x="134" y="348"/>
                    </a:lnTo>
                    <a:lnTo>
                      <a:pt x="134" y="348"/>
                    </a:lnTo>
                    <a:lnTo>
                      <a:pt x="134" y="348"/>
                    </a:lnTo>
                    <a:lnTo>
                      <a:pt x="134" y="348"/>
                    </a:lnTo>
                    <a:lnTo>
                      <a:pt x="134" y="357"/>
                    </a:lnTo>
                    <a:lnTo>
                      <a:pt x="134" y="357"/>
                    </a:lnTo>
                    <a:lnTo>
                      <a:pt x="134" y="357"/>
                    </a:lnTo>
                    <a:lnTo>
                      <a:pt x="134" y="366"/>
                    </a:lnTo>
                    <a:lnTo>
                      <a:pt x="134" y="366"/>
                    </a:lnTo>
                    <a:lnTo>
                      <a:pt x="134" y="375"/>
                    </a:lnTo>
                    <a:lnTo>
                      <a:pt x="134" y="375"/>
                    </a:lnTo>
                    <a:lnTo>
                      <a:pt x="134" y="375"/>
                    </a:lnTo>
                    <a:lnTo>
                      <a:pt x="134" y="384"/>
                    </a:lnTo>
                    <a:lnTo>
                      <a:pt x="134" y="384"/>
                    </a:lnTo>
                    <a:lnTo>
                      <a:pt x="134" y="392"/>
                    </a:lnTo>
                    <a:lnTo>
                      <a:pt x="134" y="392"/>
                    </a:lnTo>
                    <a:lnTo>
                      <a:pt x="142" y="401"/>
                    </a:lnTo>
                    <a:lnTo>
                      <a:pt x="142" y="401"/>
                    </a:lnTo>
                    <a:lnTo>
                      <a:pt x="142" y="401"/>
                    </a:lnTo>
                    <a:lnTo>
                      <a:pt x="142" y="410"/>
                    </a:lnTo>
                    <a:lnTo>
                      <a:pt x="142" y="410"/>
                    </a:lnTo>
                    <a:lnTo>
                      <a:pt x="134" y="410"/>
                    </a:lnTo>
                    <a:lnTo>
                      <a:pt x="134" y="410"/>
                    </a:lnTo>
                    <a:lnTo>
                      <a:pt x="134" y="419"/>
                    </a:lnTo>
                    <a:lnTo>
                      <a:pt x="134" y="419"/>
                    </a:lnTo>
                    <a:lnTo>
                      <a:pt x="134" y="419"/>
                    </a:lnTo>
                    <a:lnTo>
                      <a:pt x="134" y="419"/>
                    </a:lnTo>
                    <a:lnTo>
                      <a:pt x="134" y="419"/>
                    </a:lnTo>
                    <a:lnTo>
                      <a:pt x="134" y="419"/>
                    </a:lnTo>
                    <a:lnTo>
                      <a:pt x="125" y="419"/>
                    </a:lnTo>
                    <a:lnTo>
                      <a:pt x="125" y="419"/>
                    </a:lnTo>
                    <a:lnTo>
                      <a:pt x="125" y="419"/>
                    </a:lnTo>
                    <a:lnTo>
                      <a:pt x="125" y="419"/>
                    </a:lnTo>
                    <a:lnTo>
                      <a:pt x="116" y="419"/>
                    </a:lnTo>
                    <a:lnTo>
                      <a:pt x="116" y="419"/>
                    </a:lnTo>
                    <a:lnTo>
                      <a:pt x="116" y="419"/>
                    </a:lnTo>
                    <a:lnTo>
                      <a:pt x="116" y="428"/>
                    </a:lnTo>
                    <a:lnTo>
                      <a:pt x="116" y="428"/>
                    </a:lnTo>
                    <a:lnTo>
                      <a:pt x="116" y="428"/>
                    </a:lnTo>
                    <a:lnTo>
                      <a:pt x="116" y="428"/>
                    </a:lnTo>
                    <a:lnTo>
                      <a:pt x="116" y="428"/>
                    </a:lnTo>
                    <a:lnTo>
                      <a:pt x="107" y="428"/>
                    </a:lnTo>
                    <a:lnTo>
                      <a:pt x="107" y="428"/>
                    </a:lnTo>
                    <a:lnTo>
                      <a:pt x="107" y="437"/>
                    </a:lnTo>
                    <a:lnTo>
                      <a:pt x="107" y="437"/>
                    </a:lnTo>
                    <a:lnTo>
                      <a:pt x="107" y="437"/>
                    </a:lnTo>
                    <a:lnTo>
                      <a:pt x="107" y="437"/>
                    </a:lnTo>
                    <a:lnTo>
                      <a:pt x="107" y="437"/>
                    </a:lnTo>
                    <a:lnTo>
                      <a:pt x="107" y="437"/>
                    </a:lnTo>
                    <a:lnTo>
                      <a:pt x="98" y="437"/>
                    </a:lnTo>
                    <a:lnTo>
                      <a:pt x="98" y="437"/>
                    </a:lnTo>
                    <a:lnTo>
                      <a:pt x="98" y="437"/>
                    </a:lnTo>
                    <a:lnTo>
                      <a:pt x="98" y="437"/>
                    </a:lnTo>
                    <a:lnTo>
                      <a:pt x="98" y="437"/>
                    </a:lnTo>
                    <a:lnTo>
                      <a:pt x="98" y="446"/>
                    </a:lnTo>
                    <a:lnTo>
                      <a:pt x="98" y="446"/>
                    </a:lnTo>
                    <a:lnTo>
                      <a:pt x="89" y="455"/>
                    </a:lnTo>
                    <a:lnTo>
                      <a:pt x="89" y="455"/>
                    </a:lnTo>
                    <a:lnTo>
                      <a:pt x="89" y="455"/>
                    </a:lnTo>
                    <a:lnTo>
                      <a:pt x="89" y="464"/>
                    </a:lnTo>
                    <a:lnTo>
                      <a:pt x="89" y="464"/>
                    </a:lnTo>
                    <a:lnTo>
                      <a:pt x="89" y="464"/>
                    </a:lnTo>
                    <a:lnTo>
                      <a:pt x="89" y="473"/>
                    </a:lnTo>
                    <a:lnTo>
                      <a:pt x="89" y="473"/>
                    </a:lnTo>
                    <a:lnTo>
                      <a:pt x="89" y="473"/>
                    </a:lnTo>
                    <a:lnTo>
                      <a:pt x="89" y="482"/>
                    </a:lnTo>
                    <a:lnTo>
                      <a:pt x="89" y="482"/>
                    </a:lnTo>
                    <a:lnTo>
                      <a:pt x="89" y="482"/>
                    </a:lnTo>
                    <a:lnTo>
                      <a:pt x="89" y="491"/>
                    </a:lnTo>
                    <a:lnTo>
                      <a:pt x="89" y="491"/>
                    </a:lnTo>
                    <a:lnTo>
                      <a:pt x="89" y="491"/>
                    </a:lnTo>
                    <a:lnTo>
                      <a:pt x="89" y="491"/>
                    </a:lnTo>
                    <a:lnTo>
                      <a:pt x="89" y="500"/>
                    </a:lnTo>
                    <a:lnTo>
                      <a:pt x="80" y="500"/>
                    </a:lnTo>
                    <a:lnTo>
                      <a:pt x="80" y="500"/>
                    </a:lnTo>
                    <a:lnTo>
                      <a:pt x="80" y="500"/>
                    </a:lnTo>
                    <a:lnTo>
                      <a:pt x="80" y="500"/>
                    </a:lnTo>
                    <a:lnTo>
                      <a:pt x="80" y="500"/>
                    </a:lnTo>
                    <a:lnTo>
                      <a:pt x="71" y="500"/>
                    </a:lnTo>
                    <a:lnTo>
                      <a:pt x="71" y="500"/>
                    </a:lnTo>
                    <a:lnTo>
                      <a:pt x="71" y="500"/>
                    </a:lnTo>
                    <a:lnTo>
                      <a:pt x="62" y="500"/>
                    </a:lnTo>
                    <a:lnTo>
                      <a:pt x="62" y="500"/>
                    </a:lnTo>
                    <a:lnTo>
                      <a:pt x="53" y="500"/>
                    </a:lnTo>
                    <a:lnTo>
                      <a:pt x="53" y="500"/>
                    </a:lnTo>
                    <a:lnTo>
                      <a:pt x="53" y="500"/>
                    </a:lnTo>
                    <a:lnTo>
                      <a:pt x="53" y="500"/>
                    </a:lnTo>
                    <a:lnTo>
                      <a:pt x="44" y="500"/>
                    </a:lnTo>
                    <a:lnTo>
                      <a:pt x="44" y="500"/>
                    </a:lnTo>
                    <a:lnTo>
                      <a:pt x="44" y="500"/>
                    </a:lnTo>
                    <a:lnTo>
                      <a:pt x="44" y="500"/>
                    </a:lnTo>
                    <a:lnTo>
                      <a:pt x="44" y="491"/>
                    </a:lnTo>
                    <a:lnTo>
                      <a:pt x="35" y="491"/>
                    </a:lnTo>
                    <a:lnTo>
                      <a:pt x="35" y="491"/>
                    </a:lnTo>
                    <a:lnTo>
                      <a:pt x="35" y="491"/>
                    </a:lnTo>
                    <a:lnTo>
                      <a:pt x="26" y="491"/>
                    </a:lnTo>
                    <a:lnTo>
                      <a:pt x="26" y="491"/>
                    </a:lnTo>
                    <a:lnTo>
                      <a:pt x="26" y="491"/>
                    </a:lnTo>
                    <a:lnTo>
                      <a:pt x="17" y="491"/>
                    </a:lnTo>
                    <a:lnTo>
                      <a:pt x="17" y="491"/>
                    </a:lnTo>
                    <a:lnTo>
                      <a:pt x="17" y="491"/>
                    </a:lnTo>
                  </a:path>
                </a:pathLst>
              </a:custGeom>
              <a:solidFill>
                <a:srgbClr val="FF0000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16" name="Freeform 120"/>
              <p:cNvSpPr>
                <a:spLocks/>
              </p:cNvSpPr>
              <p:nvPr/>
            </p:nvSpPr>
            <p:spPr bwMode="auto">
              <a:xfrm>
                <a:off x="4203" y="4762"/>
                <a:ext cx="1467" cy="1653"/>
              </a:xfrm>
              <a:custGeom>
                <a:avLst/>
                <a:gdLst>
                  <a:gd name="T0" fmla="*/ 384 w 661"/>
                  <a:gd name="T1" fmla="*/ 197 h 697"/>
                  <a:gd name="T2" fmla="*/ 384 w 661"/>
                  <a:gd name="T3" fmla="*/ 179 h 697"/>
                  <a:gd name="T4" fmla="*/ 402 w 661"/>
                  <a:gd name="T5" fmla="*/ 161 h 697"/>
                  <a:gd name="T6" fmla="*/ 420 w 661"/>
                  <a:gd name="T7" fmla="*/ 134 h 697"/>
                  <a:gd name="T8" fmla="*/ 447 w 661"/>
                  <a:gd name="T9" fmla="*/ 81 h 697"/>
                  <a:gd name="T10" fmla="*/ 447 w 661"/>
                  <a:gd name="T11" fmla="*/ 36 h 697"/>
                  <a:gd name="T12" fmla="*/ 456 w 661"/>
                  <a:gd name="T13" fmla="*/ 9 h 697"/>
                  <a:gd name="T14" fmla="*/ 474 w 661"/>
                  <a:gd name="T15" fmla="*/ 18 h 697"/>
                  <a:gd name="T16" fmla="*/ 491 w 661"/>
                  <a:gd name="T17" fmla="*/ 36 h 697"/>
                  <a:gd name="T18" fmla="*/ 509 w 661"/>
                  <a:gd name="T19" fmla="*/ 63 h 697"/>
                  <a:gd name="T20" fmla="*/ 509 w 661"/>
                  <a:gd name="T21" fmla="*/ 90 h 697"/>
                  <a:gd name="T22" fmla="*/ 509 w 661"/>
                  <a:gd name="T23" fmla="*/ 107 h 697"/>
                  <a:gd name="T24" fmla="*/ 491 w 661"/>
                  <a:gd name="T25" fmla="*/ 116 h 697"/>
                  <a:gd name="T26" fmla="*/ 482 w 661"/>
                  <a:gd name="T27" fmla="*/ 134 h 697"/>
                  <a:gd name="T28" fmla="*/ 474 w 661"/>
                  <a:gd name="T29" fmla="*/ 179 h 697"/>
                  <a:gd name="T30" fmla="*/ 500 w 661"/>
                  <a:gd name="T31" fmla="*/ 197 h 697"/>
                  <a:gd name="T32" fmla="*/ 527 w 661"/>
                  <a:gd name="T33" fmla="*/ 206 h 697"/>
                  <a:gd name="T34" fmla="*/ 545 w 661"/>
                  <a:gd name="T35" fmla="*/ 232 h 697"/>
                  <a:gd name="T36" fmla="*/ 563 w 661"/>
                  <a:gd name="T37" fmla="*/ 241 h 697"/>
                  <a:gd name="T38" fmla="*/ 572 w 661"/>
                  <a:gd name="T39" fmla="*/ 286 h 697"/>
                  <a:gd name="T40" fmla="*/ 599 w 661"/>
                  <a:gd name="T41" fmla="*/ 304 h 697"/>
                  <a:gd name="T42" fmla="*/ 625 w 661"/>
                  <a:gd name="T43" fmla="*/ 313 h 697"/>
                  <a:gd name="T44" fmla="*/ 652 w 661"/>
                  <a:gd name="T45" fmla="*/ 322 h 697"/>
                  <a:gd name="T46" fmla="*/ 643 w 661"/>
                  <a:gd name="T47" fmla="*/ 348 h 697"/>
                  <a:gd name="T48" fmla="*/ 643 w 661"/>
                  <a:gd name="T49" fmla="*/ 384 h 697"/>
                  <a:gd name="T50" fmla="*/ 652 w 661"/>
                  <a:gd name="T51" fmla="*/ 411 h 697"/>
                  <a:gd name="T52" fmla="*/ 661 w 661"/>
                  <a:gd name="T53" fmla="*/ 429 h 697"/>
                  <a:gd name="T54" fmla="*/ 661 w 661"/>
                  <a:gd name="T55" fmla="*/ 438 h 697"/>
                  <a:gd name="T56" fmla="*/ 652 w 661"/>
                  <a:gd name="T57" fmla="*/ 447 h 697"/>
                  <a:gd name="T58" fmla="*/ 625 w 661"/>
                  <a:gd name="T59" fmla="*/ 447 h 697"/>
                  <a:gd name="T60" fmla="*/ 634 w 661"/>
                  <a:gd name="T61" fmla="*/ 465 h 697"/>
                  <a:gd name="T62" fmla="*/ 616 w 661"/>
                  <a:gd name="T63" fmla="*/ 474 h 697"/>
                  <a:gd name="T64" fmla="*/ 590 w 661"/>
                  <a:gd name="T65" fmla="*/ 482 h 697"/>
                  <a:gd name="T66" fmla="*/ 563 w 661"/>
                  <a:gd name="T67" fmla="*/ 491 h 697"/>
                  <a:gd name="T68" fmla="*/ 536 w 661"/>
                  <a:gd name="T69" fmla="*/ 491 h 697"/>
                  <a:gd name="T70" fmla="*/ 527 w 661"/>
                  <a:gd name="T71" fmla="*/ 509 h 697"/>
                  <a:gd name="T72" fmla="*/ 509 w 661"/>
                  <a:gd name="T73" fmla="*/ 527 h 697"/>
                  <a:gd name="T74" fmla="*/ 500 w 661"/>
                  <a:gd name="T75" fmla="*/ 527 h 697"/>
                  <a:gd name="T76" fmla="*/ 482 w 661"/>
                  <a:gd name="T77" fmla="*/ 518 h 697"/>
                  <a:gd name="T78" fmla="*/ 402 w 661"/>
                  <a:gd name="T79" fmla="*/ 536 h 697"/>
                  <a:gd name="T80" fmla="*/ 402 w 661"/>
                  <a:gd name="T81" fmla="*/ 643 h 697"/>
                  <a:gd name="T82" fmla="*/ 286 w 661"/>
                  <a:gd name="T83" fmla="*/ 652 h 697"/>
                  <a:gd name="T84" fmla="*/ 268 w 661"/>
                  <a:gd name="T85" fmla="*/ 634 h 697"/>
                  <a:gd name="T86" fmla="*/ 259 w 661"/>
                  <a:gd name="T87" fmla="*/ 581 h 697"/>
                  <a:gd name="T88" fmla="*/ 206 w 661"/>
                  <a:gd name="T89" fmla="*/ 634 h 697"/>
                  <a:gd name="T90" fmla="*/ 72 w 661"/>
                  <a:gd name="T91" fmla="*/ 679 h 697"/>
                  <a:gd name="T92" fmla="*/ 18 w 661"/>
                  <a:gd name="T93" fmla="*/ 527 h 697"/>
                  <a:gd name="T94" fmla="*/ 18 w 661"/>
                  <a:gd name="T95" fmla="*/ 482 h 697"/>
                  <a:gd name="T96" fmla="*/ 45 w 661"/>
                  <a:gd name="T97" fmla="*/ 465 h 697"/>
                  <a:gd name="T98" fmla="*/ 54 w 661"/>
                  <a:gd name="T99" fmla="*/ 447 h 697"/>
                  <a:gd name="T100" fmla="*/ 98 w 661"/>
                  <a:gd name="T101" fmla="*/ 438 h 697"/>
                  <a:gd name="T102" fmla="*/ 134 w 661"/>
                  <a:gd name="T103" fmla="*/ 438 h 697"/>
                  <a:gd name="T104" fmla="*/ 152 w 661"/>
                  <a:gd name="T105" fmla="*/ 438 h 697"/>
                  <a:gd name="T106" fmla="*/ 206 w 661"/>
                  <a:gd name="T107" fmla="*/ 438 h 697"/>
                  <a:gd name="T108" fmla="*/ 295 w 661"/>
                  <a:gd name="T109" fmla="*/ 393 h 697"/>
                  <a:gd name="T110" fmla="*/ 340 w 661"/>
                  <a:gd name="T111" fmla="*/ 331 h 697"/>
                  <a:gd name="T112" fmla="*/ 393 w 661"/>
                  <a:gd name="T113" fmla="*/ 259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697">
                    <a:moveTo>
                      <a:pt x="375" y="197"/>
                    </a:moveTo>
                    <a:lnTo>
                      <a:pt x="375" y="197"/>
                    </a:lnTo>
                    <a:lnTo>
                      <a:pt x="375" y="197"/>
                    </a:lnTo>
                    <a:lnTo>
                      <a:pt x="375" y="197"/>
                    </a:lnTo>
                    <a:lnTo>
                      <a:pt x="375" y="197"/>
                    </a:lnTo>
                    <a:lnTo>
                      <a:pt x="375" y="197"/>
                    </a:lnTo>
                    <a:lnTo>
                      <a:pt x="375" y="197"/>
                    </a:lnTo>
                    <a:lnTo>
                      <a:pt x="384" y="197"/>
                    </a:lnTo>
                    <a:lnTo>
                      <a:pt x="384" y="197"/>
                    </a:lnTo>
                    <a:lnTo>
                      <a:pt x="384" y="188"/>
                    </a:lnTo>
                    <a:lnTo>
                      <a:pt x="384" y="188"/>
                    </a:lnTo>
                    <a:lnTo>
                      <a:pt x="384" y="188"/>
                    </a:lnTo>
                    <a:lnTo>
                      <a:pt x="384" y="188"/>
                    </a:lnTo>
                    <a:lnTo>
                      <a:pt x="384" y="179"/>
                    </a:lnTo>
                    <a:lnTo>
                      <a:pt x="384" y="179"/>
                    </a:lnTo>
                    <a:lnTo>
                      <a:pt x="384" y="179"/>
                    </a:lnTo>
                    <a:lnTo>
                      <a:pt x="384" y="179"/>
                    </a:lnTo>
                    <a:lnTo>
                      <a:pt x="384" y="170"/>
                    </a:lnTo>
                    <a:lnTo>
                      <a:pt x="384" y="170"/>
                    </a:lnTo>
                    <a:lnTo>
                      <a:pt x="393" y="170"/>
                    </a:lnTo>
                    <a:lnTo>
                      <a:pt x="393" y="170"/>
                    </a:lnTo>
                    <a:lnTo>
                      <a:pt x="393" y="170"/>
                    </a:lnTo>
                    <a:lnTo>
                      <a:pt x="402" y="161"/>
                    </a:lnTo>
                    <a:lnTo>
                      <a:pt x="402" y="161"/>
                    </a:lnTo>
                    <a:lnTo>
                      <a:pt x="402" y="161"/>
                    </a:lnTo>
                    <a:lnTo>
                      <a:pt x="402" y="152"/>
                    </a:lnTo>
                    <a:lnTo>
                      <a:pt x="411" y="152"/>
                    </a:lnTo>
                    <a:lnTo>
                      <a:pt x="411" y="152"/>
                    </a:lnTo>
                    <a:lnTo>
                      <a:pt x="411" y="143"/>
                    </a:lnTo>
                    <a:lnTo>
                      <a:pt x="420" y="143"/>
                    </a:lnTo>
                    <a:lnTo>
                      <a:pt x="420" y="134"/>
                    </a:lnTo>
                    <a:lnTo>
                      <a:pt x="420" y="134"/>
                    </a:lnTo>
                    <a:lnTo>
                      <a:pt x="429" y="125"/>
                    </a:lnTo>
                    <a:lnTo>
                      <a:pt x="429" y="125"/>
                    </a:lnTo>
                    <a:lnTo>
                      <a:pt x="429" y="116"/>
                    </a:lnTo>
                    <a:lnTo>
                      <a:pt x="438" y="107"/>
                    </a:lnTo>
                    <a:lnTo>
                      <a:pt x="438" y="107"/>
                    </a:lnTo>
                    <a:lnTo>
                      <a:pt x="438" y="98"/>
                    </a:lnTo>
                    <a:lnTo>
                      <a:pt x="438" y="90"/>
                    </a:lnTo>
                    <a:lnTo>
                      <a:pt x="447" y="81"/>
                    </a:lnTo>
                    <a:lnTo>
                      <a:pt x="447" y="81"/>
                    </a:lnTo>
                    <a:lnTo>
                      <a:pt x="447" y="72"/>
                    </a:lnTo>
                    <a:lnTo>
                      <a:pt x="447" y="63"/>
                    </a:lnTo>
                    <a:lnTo>
                      <a:pt x="447" y="63"/>
                    </a:lnTo>
                    <a:lnTo>
                      <a:pt x="447" y="54"/>
                    </a:lnTo>
                    <a:lnTo>
                      <a:pt x="447" y="45"/>
                    </a:lnTo>
                    <a:lnTo>
                      <a:pt x="447" y="45"/>
                    </a:lnTo>
                    <a:lnTo>
                      <a:pt x="447" y="36"/>
                    </a:lnTo>
                    <a:lnTo>
                      <a:pt x="447" y="27"/>
                    </a:lnTo>
                    <a:lnTo>
                      <a:pt x="447" y="27"/>
                    </a:lnTo>
                    <a:lnTo>
                      <a:pt x="447" y="27"/>
                    </a:lnTo>
                    <a:lnTo>
                      <a:pt x="447" y="18"/>
                    </a:lnTo>
                    <a:lnTo>
                      <a:pt x="447" y="18"/>
                    </a:lnTo>
                    <a:lnTo>
                      <a:pt x="447" y="9"/>
                    </a:lnTo>
                    <a:lnTo>
                      <a:pt x="456" y="9"/>
                    </a:lnTo>
                    <a:lnTo>
                      <a:pt x="456" y="9"/>
                    </a:lnTo>
                    <a:lnTo>
                      <a:pt x="456" y="0"/>
                    </a:lnTo>
                    <a:lnTo>
                      <a:pt x="456" y="9"/>
                    </a:lnTo>
                    <a:lnTo>
                      <a:pt x="465" y="9"/>
                    </a:lnTo>
                    <a:lnTo>
                      <a:pt x="465" y="9"/>
                    </a:lnTo>
                    <a:lnTo>
                      <a:pt x="465" y="9"/>
                    </a:lnTo>
                    <a:lnTo>
                      <a:pt x="465" y="9"/>
                    </a:lnTo>
                    <a:lnTo>
                      <a:pt x="474" y="9"/>
                    </a:lnTo>
                    <a:lnTo>
                      <a:pt x="474" y="18"/>
                    </a:lnTo>
                    <a:lnTo>
                      <a:pt x="474" y="18"/>
                    </a:lnTo>
                    <a:lnTo>
                      <a:pt x="482" y="18"/>
                    </a:lnTo>
                    <a:lnTo>
                      <a:pt x="482" y="27"/>
                    </a:lnTo>
                    <a:lnTo>
                      <a:pt x="482" y="27"/>
                    </a:lnTo>
                    <a:lnTo>
                      <a:pt x="482" y="27"/>
                    </a:lnTo>
                    <a:lnTo>
                      <a:pt x="491" y="36"/>
                    </a:lnTo>
                    <a:lnTo>
                      <a:pt x="491" y="36"/>
                    </a:lnTo>
                    <a:lnTo>
                      <a:pt x="491" y="36"/>
                    </a:lnTo>
                    <a:lnTo>
                      <a:pt x="491" y="45"/>
                    </a:lnTo>
                    <a:lnTo>
                      <a:pt x="500" y="45"/>
                    </a:lnTo>
                    <a:lnTo>
                      <a:pt x="500" y="45"/>
                    </a:lnTo>
                    <a:lnTo>
                      <a:pt x="500" y="45"/>
                    </a:lnTo>
                    <a:lnTo>
                      <a:pt x="509" y="54"/>
                    </a:lnTo>
                    <a:lnTo>
                      <a:pt x="509" y="54"/>
                    </a:lnTo>
                    <a:lnTo>
                      <a:pt x="509" y="54"/>
                    </a:lnTo>
                    <a:lnTo>
                      <a:pt x="509" y="63"/>
                    </a:lnTo>
                    <a:lnTo>
                      <a:pt x="509" y="63"/>
                    </a:lnTo>
                    <a:lnTo>
                      <a:pt x="509" y="63"/>
                    </a:lnTo>
                    <a:lnTo>
                      <a:pt x="509" y="72"/>
                    </a:lnTo>
                    <a:lnTo>
                      <a:pt x="509" y="72"/>
                    </a:lnTo>
                    <a:lnTo>
                      <a:pt x="509" y="72"/>
                    </a:lnTo>
                    <a:lnTo>
                      <a:pt x="509" y="81"/>
                    </a:lnTo>
                    <a:lnTo>
                      <a:pt x="509" y="81"/>
                    </a:lnTo>
                    <a:lnTo>
                      <a:pt x="509" y="90"/>
                    </a:lnTo>
                    <a:lnTo>
                      <a:pt x="509" y="90"/>
                    </a:lnTo>
                    <a:lnTo>
                      <a:pt x="509" y="90"/>
                    </a:lnTo>
                    <a:lnTo>
                      <a:pt x="509" y="98"/>
                    </a:lnTo>
                    <a:lnTo>
                      <a:pt x="509" y="98"/>
                    </a:lnTo>
                    <a:lnTo>
                      <a:pt x="509" y="98"/>
                    </a:lnTo>
                    <a:lnTo>
                      <a:pt x="509" y="98"/>
                    </a:lnTo>
                    <a:lnTo>
                      <a:pt x="509" y="107"/>
                    </a:lnTo>
                    <a:lnTo>
                      <a:pt x="509" y="107"/>
                    </a:lnTo>
                    <a:lnTo>
                      <a:pt x="509" y="107"/>
                    </a:lnTo>
                    <a:lnTo>
                      <a:pt x="509" y="107"/>
                    </a:lnTo>
                    <a:lnTo>
                      <a:pt x="500" y="107"/>
                    </a:lnTo>
                    <a:lnTo>
                      <a:pt x="500" y="116"/>
                    </a:lnTo>
                    <a:lnTo>
                      <a:pt x="500" y="116"/>
                    </a:lnTo>
                    <a:lnTo>
                      <a:pt x="491" y="116"/>
                    </a:lnTo>
                    <a:lnTo>
                      <a:pt x="491" y="116"/>
                    </a:lnTo>
                    <a:lnTo>
                      <a:pt x="491" y="116"/>
                    </a:lnTo>
                    <a:lnTo>
                      <a:pt x="491" y="116"/>
                    </a:lnTo>
                    <a:lnTo>
                      <a:pt x="482" y="116"/>
                    </a:lnTo>
                    <a:lnTo>
                      <a:pt x="482" y="125"/>
                    </a:lnTo>
                    <a:lnTo>
                      <a:pt x="482" y="125"/>
                    </a:lnTo>
                    <a:lnTo>
                      <a:pt x="482" y="125"/>
                    </a:lnTo>
                    <a:lnTo>
                      <a:pt x="482" y="134"/>
                    </a:lnTo>
                    <a:lnTo>
                      <a:pt x="482" y="134"/>
                    </a:lnTo>
                    <a:lnTo>
                      <a:pt x="482" y="134"/>
                    </a:lnTo>
                    <a:lnTo>
                      <a:pt x="482" y="143"/>
                    </a:lnTo>
                    <a:lnTo>
                      <a:pt x="482" y="143"/>
                    </a:lnTo>
                    <a:lnTo>
                      <a:pt x="482" y="152"/>
                    </a:lnTo>
                    <a:lnTo>
                      <a:pt x="474" y="152"/>
                    </a:lnTo>
                    <a:lnTo>
                      <a:pt x="474" y="161"/>
                    </a:lnTo>
                    <a:lnTo>
                      <a:pt x="474" y="170"/>
                    </a:lnTo>
                    <a:lnTo>
                      <a:pt x="474" y="170"/>
                    </a:lnTo>
                    <a:lnTo>
                      <a:pt x="474" y="179"/>
                    </a:lnTo>
                    <a:lnTo>
                      <a:pt x="482" y="179"/>
                    </a:lnTo>
                    <a:lnTo>
                      <a:pt x="482" y="188"/>
                    </a:lnTo>
                    <a:lnTo>
                      <a:pt x="482" y="188"/>
                    </a:lnTo>
                    <a:lnTo>
                      <a:pt x="482" y="188"/>
                    </a:lnTo>
                    <a:lnTo>
                      <a:pt x="491" y="188"/>
                    </a:lnTo>
                    <a:lnTo>
                      <a:pt x="491" y="188"/>
                    </a:lnTo>
                    <a:lnTo>
                      <a:pt x="500" y="188"/>
                    </a:lnTo>
                    <a:lnTo>
                      <a:pt x="500" y="197"/>
                    </a:lnTo>
                    <a:lnTo>
                      <a:pt x="500" y="197"/>
                    </a:lnTo>
                    <a:lnTo>
                      <a:pt x="509" y="197"/>
                    </a:lnTo>
                    <a:lnTo>
                      <a:pt x="509" y="197"/>
                    </a:lnTo>
                    <a:lnTo>
                      <a:pt x="518" y="197"/>
                    </a:lnTo>
                    <a:lnTo>
                      <a:pt x="518" y="206"/>
                    </a:lnTo>
                    <a:lnTo>
                      <a:pt x="518" y="206"/>
                    </a:lnTo>
                    <a:lnTo>
                      <a:pt x="527" y="206"/>
                    </a:lnTo>
                    <a:lnTo>
                      <a:pt x="527" y="206"/>
                    </a:lnTo>
                    <a:lnTo>
                      <a:pt x="527" y="206"/>
                    </a:lnTo>
                    <a:lnTo>
                      <a:pt x="536" y="215"/>
                    </a:lnTo>
                    <a:lnTo>
                      <a:pt x="536" y="215"/>
                    </a:lnTo>
                    <a:lnTo>
                      <a:pt x="536" y="215"/>
                    </a:lnTo>
                    <a:lnTo>
                      <a:pt x="536" y="223"/>
                    </a:lnTo>
                    <a:lnTo>
                      <a:pt x="536" y="223"/>
                    </a:lnTo>
                    <a:lnTo>
                      <a:pt x="545" y="223"/>
                    </a:lnTo>
                    <a:lnTo>
                      <a:pt x="545" y="232"/>
                    </a:lnTo>
                    <a:lnTo>
                      <a:pt x="545" y="232"/>
                    </a:lnTo>
                    <a:lnTo>
                      <a:pt x="545" y="232"/>
                    </a:lnTo>
                    <a:lnTo>
                      <a:pt x="545" y="232"/>
                    </a:lnTo>
                    <a:lnTo>
                      <a:pt x="554" y="241"/>
                    </a:lnTo>
                    <a:lnTo>
                      <a:pt x="554" y="241"/>
                    </a:lnTo>
                    <a:lnTo>
                      <a:pt x="554" y="241"/>
                    </a:lnTo>
                    <a:lnTo>
                      <a:pt x="554" y="241"/>
                    </a:lnTo>
                    <a:lnTo>
                      <a:pt x="563" y="241"/>
                    </a:lnTo>
                    <a:lnTo>
                      <a:pt x="563" y="250"/>
                    </a:lnTo>
                    <a:lnTo>
                      <a:pt x="563" y="250"/>
                    </a:lnTo>
                    <a:lnTo>
                      <a:pt x="563" y="259"/>
                    </a:lnTo>
                    <a:lnTo>
                      <a:pt x="563" y="259"/>
                    </a:lnTo>
                    <a:lnTo>
                      <a:pt x="572" y="268"/>
                    </a:lnTo>
                    <a:lnTo>
                      <a:pt x="572" y="277"/>
                    </a:lnTo>
                    <a:lnTo>
                      <a:pt x="572" y="277"/>
                    </a:lnTo>
                    <a:lnTo>
                      <a:pt x="572" y="286"/>
                    </a:lnTo>
                    <a:lnTo>
                      <a:pt x="581" y="286"/>
                    </a:lnTo>
                    <a:lnTo>
                      <a:pt x="581" y="295"/>
                    </a:lnTo>
                    <a:lnTo>
                      <a:pt x="581" y="295"/>
                    </a:lnTo>
                    <a:lnTo>
                      <a:pt x="590" y="295"/>
                    </a:lnTo>
                    <a:lnTo>
                      <a:pt x="590" y="304"/>
                    </a:lnTo>
                    <a:lnTo>
                      <a:pt x="599" y="304"/>
                    </a:lnTo>
                    <a:lnTo>
                      <a:pt x="599" y="304"/>
                    </a:lnTo>
                    <a:lnTo>
                      <a:pt x="599" y="304"/>
                    </a:lnTo>
                    <a:lnTo>
                      <a:pt x="608" y="304"/>
                    </a:lnTo>
                    <a:lnTo>
                      <a:pt x="608" y="304"/>
                    </a:lnTo>
                    <a:lnTo>
                      <a:pt x="608" y="313"/>
                    </a:lnTo>
                    <a:lnTo>
                      <a:pt x="616" y="313"/>
                    </a:lnTo>
                    <a:lnTo>
                      <a:pt x="616" y="313"/>
                    </a:lnTo>
                    <a:lnTo>
                      <a:pt x="616" y="313"/>
                    </a:lnTo>
                    <a:lnTo>
                      <a:pt x="625" y="313"/>
                    </a:lnTo>
                    <a:lnTo>
                      <a:pt x="625" y="313"/>
                    </a:lnTo>
                    <a:lnTo>
                      <a:pt x="625" y="313"/>
                    </a:lnTo>
                    <a:lnTo>
                      <a:pt x="625" y="313"/>
                    </a:lnTo>
                    <a:lnTo>
                      <a:pt x="634" y="313"/>
                    </a:lnTo>
                    <a:lnTo>
                      <a:pt x="634" y="322"/>
                    </a:lnTo>
                    <a:lnTo>
                      <a:pt x="643" y="322"/>
                    </a:lnTo>
                    <a:lnTo>
                      <a:pt x="643" y="322"/>
                    </a:lnTo>
                    <a:lnTo>
                      <a:pt x="643" y="322"/>
                    </a:lnTo>
                    <a:lnTo>
                      <a:pt x="652" y="322"/>
                    </a:lnTo>
                    <a:lnTo>
                      <a:pt x="652" y="331"/>
                    </a:lnTo>
                    <a:lnTo>
                      <a:pt x="652" y="331"/>
                    </a:lnTo>
                    <a:lnTo>
                      <a:pt x="652" y="331"/>
                    </a:lnTo>
                    <a:lnTo>
                      <a:pt x="652" y="340"/>
                    </a:lnTo>
                    <a:lnTo>
                      <a:pt x="652" y="340"/>
                    </a:lnTo>
                    <a:lnTo>
                      <a:pt x="652" y="340"/>
                    </a:lnTo>
                    <a:lnTo>
                      <a:pt x="652" y="348"/>
                    </a:lnTo>
                    <a:lnTo>
                      <a:pt x="643" y="348"/>
                    </a:lnTo>
                    <a:lnTo>
                      <a:pt x="643" y="348"/>
                    </a:lnTo>
                    <a:lnTo>
                      <a:pt x="643" y="357"/>
                    </a:lnTo>
                    <a:lnTo>
                      <a:pt x="643" y="357"/>
                    </a:lnTo>
                    <a:lnTo>
                      <a:pt x="643" y="366"/>
                    </a:lnTo>
                    <a:lnTo>
                      <a:pt x="643" y="366"/>
                    </a:lnTo>
                    <a:lnTo>
                      <a:pt x="643" y="375"/>
                    </a:lnTo>
                    <a:lnTo>
                      <a:pt x="643" y="375"/>
                    </a:lnTo>
                    <a:lnTo>
                      <a:pt x="643" y="384"/>
                    </a:lnTo>
                    <a:lnTo>
                      <a:pt x="643" y="384"/>
                    </a:lnTo>
                    <a:lnTo>
                      <a:pt x="643" y="393"/>
                    </a:lnTo>
                    <a:lnTo>
                      <a:pt x="643" y="393"/>
                    </a:lnTo>
                    <a:lnTo>
                      <a:pt x="643" y="393"/>
                    </a:lnTo>
                    <a:lnTo>
                      <a:pt x="643" y="402"/>
                    </a:lnTo>
                    <a:lnTo>
                      <a:pt x="652" y="402"/>
                    </a:lnTo>
                    <a:lnTo>
                      <a:pt x="652" y="411"/>
                    </a:lnTo>
                    <a:lnTo>
                      <a:pt x="652" y="411"/>
                    </a:lnTo>
                    <a:lnTo>
                      <a:pt x="652" y="411"/>
                    </a:lnTo>
                    <a:lnTo>
                      <a:pt x="652" y="420"/>
                    </a:lnTo>
                    <a:lnTo>
                      <a:pt x="652" y="420"/>
                    </a:lnTo>
                    <a:lnTo>
                      <a:pt x="652" y="420"/>
                    </a:lnTo>
                    <a:lnTo>
                      <a:pt x="661" y="420"/>
                    </a:lnTo>
                    <a:lnTo>
                      <a:pt x="661" y="429"/>
                    </a:lnTo>
                    <a:lnTo>
                      <a:pt x="661" y="429"/>
                    </a:lnTo>
                    <a:lnTo>
                      <a:pt x="661" y="429"/>
                    </a:lnTo>
                    <a:lnTo>
                      <a:pt x="661" y="429"/>
                    </a:lnTo>
                    <a:lnTo>
                      <a:pt x="661" y="429"/>
                    </a:lnTo>
                    <a:lnTo>
                      <a:pt x="661" y="429"/>
                    </a:lnTo>
                    <a:lnTo>
                      <a:pt x="661" y="438"/>
                    </a:lnTo>
                    <a:lnTo>
                      <a:pt x="661" y="438"/>
                    </a:lnTo>
                    <a:lnTo>
                      <a:pt x="661" y="438"/>
                    </a:lnTo>
                    <a:lnTo>
                      <a:pt x="661" y="438"/>
                    </a:lnTo>
                    <a:lnTo>
                      <a:pt x="661" y="438"/>
                    </a:lnTo>
                    <a:lnTo>
                      <a:pt x="661" y="438"/>
                    </a:lnTo>
                    <a:lnTo>
                      <a:pt x="661" y="438"/>
                    </a:lnTo>
                    <a:lnTo>
                      <a:pt x="661" y="438"/>
                    </a:lnTo>
                    <a:lnTo>
                      <a:pt x="661" y="438"/>
                    </a:lnTo>
                    <a:lnTo>
                      <a:pt x="652" y="447"/>
                    </a:lnTo>
                    <a:lnTo>
                      <a:pt x="652" y="447"/>
                    </a:lnTo>
                    <a:lnTo>
                      <a:pt x="652" y="447"/>
                    </a:lnTo>
                    <a:lnTo>
                      <a:pt x="652" y="447"/>
                    </a:lnTo>
                    <a:lnTo>
                      <a:pt x="652" y="447"/>
                    </a:lnTo>
                    <a:lnTo>
                      <a:pt x="643" y="447"/>
                    </a:lnTo>
                    <a:lnTo>
                      <a:pt x="643" y="447"/>
                    </a:lnTo>
                    <a:lnTo>
                      <a:pt x="643" y="447"/>
                    </a:lnTo>
                    <a:lnTo>
                      <a:pt x="634" y="447"/>
                    </a:lnTo>
                    <a:lnTo>
                      <a:pt x="634" y="447"/>
                    </a:lnTo>
                    <a:lnTo>
                      <a:pt x="634" y="447"/>
                    </a:lnTo>
                    <a:lnTo>
                      <a:pt x="625" y="447"/>
                    </a:lnTo>
                    <a:lnTo>
                      <a:pt x="625" y="447"/>
                    </a:lnTo>
                    <a:lnTo>
                      <a:pt x="625" y="447"/>
                    </a:lnTo>
                    <a:lnTo>
                      <a:pt x="625" y="456"/>
                    </a:lnTo>
                    <a:lnTo>
                      <a:pt x="625" y="456"/>
                    </a:lnTo>
                    <a:lnTo>
                      <a:pt x="625" y="456"/>
                    </a:lnTo>
                    <a:lnTo>
                      <a:pt x="634" y="465"/>
                    </a:lnTo>
                    <a:lnTo>
                      <a:pt x="634" y="465"/>
                    </a:lnTo>
                    <a:lnTo>
                      <a:pt x="634" y="465"/>
                    </a:lnTo>
                    <a:lnTo>
                      <a:pt x="634" y="474"/>
                    </a:lnTo>
                    <a:lnTo>
                      <a:pt x="634" y="474"/>
                    </a:lnTo>
                    <a:lnTo>
                      <a:pt x="625" y="474"/>
                    </a:lnTo>
                    <a:lnTo>
                      <a:pt x="625" y="474"/>
                    </a:lnTo>
                    <a:lnTo>
                      <a:pt x="625" y="474"/>
                    </a:lnTo>
                    <a:lnTo>
                      <a:pt x="625" y="474"/>
                    </a:lnTo>
                    <a:lnTo>
                      <a:pt x="616" y="474"/>
                    </a:lnTo>
                    <a:lnTo>
                      <a:pt x="616" y="474"/>
                    </a:lnTo>
                    <a:lnTo>
                      <a:pt x="616" y="474"/>
                    </a:lnTo>
                    <a:lnTo>
                      <a:pt x="608" y="482"/>
                    </a:lnTo>
                    <a:lnTo>
                      <a:pt x="608" y="482"/>
                    </a:lnTo>
                    <a:lnTo>
                      <a:pt x="608" y="482"/>
                    </a:lnTo>
                    <a:lnTo>
                      <a:pt x="599" y="482"/>
                    </a:lnTo>
                    <a:lnTo>
                      <a:pt x="599" y="482"/>
                    </a:lnTo>
                    <a:lnTo>
                      <a:pt x="590" y="482"/>
                    </a:lnTo>
                    <a:lnTo>
                      <a:pt x="590" y="482"/>
                    </a:lnTo>
                    <a:lnTo>
                      <a:pt x="590" y="482"/>
                    </a:lnTo>
                    <a:lnTo>
                      <a:pt x="581" y="482"/>
                    </a:lnTo>
                    <a:lnTo>
                      <a:pt x="581" y="482"/>
                    </a:lnTo>
                    <a:lnTo>
                      <a:pt x="572" y="482"/>
                    </a:lnTo>
                    <a:lnTo>
                      <a:pt x="572" y="482"/>
                    </a:lnTo>
                    <a:lnTo>
                      <a:pt x="563" y="482"/>
                    </a:lnTo>
                    <a:lnTo>
                      <a:pt x="563" y="491"/>
                    </a:lnTo>
                    <a:lnTo>
                      <a:pt x="563" y="491"/>
                    </a:lnTo>
                    <a:lnTo>
                      <a:pt x="554" y="491"/>
                    </a:lnTo>
                    <a:lnTo>
                      <a:pt x="554" y="491"/>
                    </a:lnTo>
                    <a:lnTo>
                      <a:pt x="554" y="491"/>
                    </a:lnTo>
                    <a:lnTo>
                      <a:pt x="545" y="491"/>
                    </a:lnTo>
                    <a:lnTo>
                      <a:pt x="545" y="491"/>
                    </a:lnTo>
                    <a:lnTo>
                      <a:pt x="545" y="491"/>
                    </a:lnTo>
                    <a:lnTo>
                      <a:pt x="545" y="491"/>
                    </a:lnTo>
                    <a:lnTo>
                      <a:pt x="536" y="491"/>
                    </a:lnTo>
                    <a:lnTo>
                      <a:pt x="536" y="491"/>
                    </a:lnTo>
                    <a:lnTo>
                      <a:pt x="536" y="491"/>
                    </a:lnTo>
                    <a:lnTo>
                      <a:pt x="536" y="500"/>
                    </a:lnTo>
                    <a:lnTo>
                      <a:pt x="536" y="500"/>
                    </a:lnTo>
                    <a:lnTo>
                      <a:pt x="536" y="500"/>
                    </a:lnTo>
                    <a:lnTo>
                      <a:pt x="536" y="500"/>
                    </a:lnTo>
                    <a:lnTo>
                      <a:pt x="527" y="509"/>
                    </a:lnTo>
                    <a:lnTo>
                      <a:pt x="527" y="509"/>
                    </a:lnTo>
                    <a:lnTo>
                      <a:pt x="527" y="509"/>
                    </a:lnTo>
                    <a:lnTo>
                      <a:pt x="527" y="518"/>
                    </a:lnTo>
                    <a:lnTo>
                      <a:pt x="527" y="518"/>
                    </a:lnTo>
                    <a:lnTo>
                      <a:pt x="518" y="518"/>
                    </a:lnTo>
                    <a:lnTo>
                      <a:pt x="518" y="518"/>
                    </a:lnTo>
                    <a:lnTo>
                      <a:pt x="518" y="527"/>
                    </a:lnTo>
                    <a:lnTo>
                      <a:pt x="509" y="527"/>
                    </a:lnTo>
                    <a:lnTo>
                      <a:pt x="509" y="527"/>
                    </a:lnTo>
                    <a:lnTo>
                      <a:pt x="509" y="527"/>
                    </a:lnTo>
                    <a:lnTo>
                      <a:pt x="509" y="527"/>
                    </a:lnTo>
                    <a:lnTo>
                      <a:pt x="509" y="527"/>
                    </a:lnTo>
                    <a:lnTo>
                      <a:pt x="500" y="527"/>
                    </a:lnTo>
                    <a:lnTo>
                      <a:pt x="500" y="527"/>
                    </a:lnTo>
                    <a:lnTo>
                      <a:pt x="500" y="527"/>
                    </a:lnTo>
                    <a:lnTo>
                      <a:pt x="500" y="527"/>
                    </a:lnTo>
                    <a:lnTo>
                      <a:pt x="500" y="527"/>
                    </a:lnTo>
                    <a:lnTo>
                      <a:pt x="500" y="527"/>
                    </a:lnTo>
                    <a:lnTo>
                      <a:pt x="500" y="527"/>
                    </a:lnTo>
                    <a:lnTo>
                      <a:pt x="491" y="527"/>
                    </a:lnTo>
                    <a:lnTo>
                      <a:pt x="491" y="527"/>
                    </a:lnTo>
                    <a:lnTo>
                      <a:pt x="491" y="518"/>
                    </a:lnTo>
                    <a:lnTo>
                      <a:pt x="482" y="518"/>
                    </a:lnTo>
                    <a:lnTo>
                      <a:pt x="482" y="518"/>
                    </a:lnTo>
                    <a:lnTo>
                      <a:pt x="482" y="518"/>
                    </a:lnTo>
                    <a:lnTo>
                      <a:pt x="482" y="518"/>
                    </a:lnTo>
                    <a:lnTo>
                      <a:pt x="465" y="518"/>
                    </a:lnTo>
                    <a:lnTo>
                      <a:pt x="456" y="518"/>
                    </a:lnTo>
                    <a:lnTo>
                      <a:pt x="438" y="518"/>
                    </a:lnTo>
                    <a:lnTo>
                      <a:pt x="429" y="518"/>
                    </a:lnTo>
                    <a:lnTo>
                      <a:pt x="420" y="527"/>
                    </a:lnTo>
                    <a:lnTo>
                      <a:pt x="402" y="527"/>
                    </a:lnTo>
                    <a:lnTo>
                      <a:pt x="402" y="536"/>
                    </a:lnTo>
                    <a:lnTo>
                      <a:pt x="393" y="536"/>
                    </a:lnTo>
                    <a:lnTo>
                      <a:pt x="393" y="545"/>
                    </a:lnTo>
                    <a:lnTo>
                      <a:pt x="402" y="563"/>
                    </a:lnTo>
                    <a:lnTo>
                      <a:pt x="402" y="581"/>
                    </a:lnTo>
                    <a:lnTo>
                      <a:pt x="402" y="607"/>
                    </a:lnTo>
                    <a:lnTo>
                      <a:pt x="420" y="616"/>
                    </a:lnTo>
                    <a:lnTo>
                      <a:pt x="411" y="634"/>
                    </a:lnTo>
                    <a:lnTo>
                      <a:pt x="402" y="643"/>
                    </a:lnTo>
                    <a:lnTo>
                      <a:pt x="393" y="661"/>
                    </a:lnTo>
                    <a:lnTo>
                      <a:pt x="366" y="670"/>
                    </a:lnTo>
                    <a:lnTo>
                      <a:pt x="348" y="679"/>
                    </a:lnTo>
                    <a:lnTo>
                      <a:pt x="331" y="688"/>
                    </a:lnTo>
                    <a:lnTo>
                      <a:pt x="313" y="679"/>
                    </a:lnTo>
                    <a:lnTo>
                      <a:pt x="286" y="661"/>
                    </a:lnTo>
                    <a:lnTo>
                      <a:pt x="286" y="661"/>
                    </a:lnTo>
                    <a:lnTo>
                      <a:pt x="286" y="652"/>
                    </a:lnTo>
                    <a:lnTo>
                      <a:pt x="286" y="652"/>
                    </a:lnTo>
                    <a:lnTo>
                      <a:pt x="277" y="652"/>
                    </a:lnTo>
                    <a:lnTo>
                      <a:pt x="277" y="652"/>
                    </a:lnTo>
                    <a:lnTo>
                      <a:pt x="268" y="643"/>
                    </a:lnTo>
                    <a:lnTo>
                      <a:pt x="268" y="643"/>
                    </a:lnTo>
                    <a:lnTo>
                      <a:pt x="268" y="643"/>
                    </a:lnTo>
                    <a:lnTo>
                      <a:pt x="268" y="643"/>
                    </a:lnTo>
                    <a:lnTo>
                      <a:pt x="268" y="634"/>
                    </a:lnTo>
                    <a:lnTo>
                      <a:pt x="259" y="634"/>
                    </a:lnTo>
                    <a:lnTo>
                      <a:pt x="259" y="634"/>
                    </a:lnTo>
                    <a:lnTo>
                      <a:pt x="259" y="625"/>
                    </a:lnTo>
                    <a:lnTo>
                      <a:pt x="250" y="625"/>
                    </a:lnTo>
                    <a:lnTo>
                      <a:pt x="250" y="625"/>
                    </a:lnTo>
                    <a:lnTo>
                      <a:pt x="250" y="625"/>
                    </a:lnTo>
                    <a:lnTo>
                      <a:pt x="250" y="607"/>
                    </a:lnTo>
                    <a:lnTo>
                      <a:pt x="259" y="581"/>
                    </a:lnTo>
                    <a:lnTo>
                      <a:pt x="259" y="563"/>
                    </a:lnTo>
                    <a:lnTo>
                      <a:pt x="250" y="572"/>
                    </a:lnTo>
                    <a:lnTo>
                      <a:pt x="232" y="572"/>
                    </a:lnTo>
                    <a:lnTo>
                      <a:pt x="232" y="590"/>
                    </a:lnTo>
                    <a:lnTo>
                      <a:pt x="232" y="607"/>
                    </a:lnTo>
                    <a:lnTo>
                      <a:pt x="223" y="607"/>
                    </a:lnTo>
                    <a:lnTo>
                      <a:pt x="206" y="616"/>
                    </a:lnTo>
                    <a:lnTo>
                      <a:pt x="206" y="634"/>
                    </a:lnTo>
                    <a:lnTo>
                      <a:pt x="206" y="652"/>
                    </a:lnTo>
                    <a:lnTo>
                      <a:pt x="188" y="670"/>
                    </a:lnTo>
                    <a:lnTo>
                      <a:pt x="179" y="688"/>
                    </a:lnTo>
                    <a:lnTo>
                      <a:pt x="161" y="697"/>
                    </a:lnTo>
                    <a:lnTo>
                      <a:pt x="134" y="697"/>
                    </a:lnTo>
                    <a:lnTo>
                      <a:pt x="116" y="688"/>
                    </a:lnTo>
                    <a:lnTo>
                      <a:pt x="89" y="679"/>
                    </a:lnTo>
                    <a:lnTo>
                      <a:pt x="72" y="679"/>
                    </a:lnTo>
                    <a:lnTo>
                      <a:pt x="72" y="652"/>
                    </a:lnTo>
                    <a:lnTo>
                      <a:pt x="81" y="625"/>
                    </a:lnTo>
                    <a:lnTo>
                      <a:pt x="81" y="607"/>
                    </a:lnTo>
                    <a:lnTo>
                      <a:pt x="81" y="590"/>
                    </a:lnTo>
                    <a:lnTo>
                      <a:pt x="63" y="581"/>
                    </a:lnTo>
                    <a:lnTo>
                      <a:pt x="45" y="554"/>
                    </a:lnTo>
                    <a:lnTo>
                      <a:pt x="45" y="536"/>
                    </a:lnTo>
                    <a:lnTo>
                      <a:pt x="18" y="527"/>
                    </a:lnTo>
                    <a:lnTo>
                      <a:pt x="9" y="500"/>
                    </a:lnTo>
                    <a:lnTo>
                      <a:pt x="0" y="491"/>
                    </a:lnTo>
                    <a:lnTo>
                      <a:pt x="0" y="491"/>
                    </a:lnTo>
                    <a:lnTo>
                      <a:pt x="0" y="482"/>
                    </a:lnTo>
                    <a:lnTo>
                      <a:pt x="9" y="482"/>
                    </a:lnTo>
                    <a:lnTo>
                      <a:pt x="9" y="482"/>
                    </a:lnTo>
                    <a:lnTo>
                      <a:pt x="9" y="482"/>
                    </a:lnTo>
                    <a:lnTo>
                      <a:pt x="18" y="482"/>
                    </a:lnTo>
                    <a:lnTo>
                      <a:pt x="18" y="482"/>
                    </a:lnTo>
                    <a:lnTo>
                      <a:pt x="18" y="482"/>
                    </a:lnTo>
                    <a:lnTo>
                      <a:pt x="27" y="474"/>
                    </a:lnTo>
                    <a:lnTo>
                      <a:pt x="27" y="474"/>
                    </a:lnTo>
                    <a:lnTo>
                      <a:pt x="36" y="474"/>
                    </a:lnTo>
                    <a:lnTo>
                      <a:pt x="36" y="474"/>
                    </a:lnTo>
                    <a:lnTo>
                      <a:pt x="36" y="465"/>
                    </a:lnTo>
                    <a:lnTo>
                      <a:pt x="45" y="465"/>
                    </a:lnTo>
                    <a:lnTo>
                      <a:pt x="45" y="465"/>
                    </a:lnTo>
                    <a:lnTo>
                      <a:pt x="45" y="465"/>
                    </a:lnTo>
                    <a:lnTo>
                      <a:pt x="54" y="456"/>
                    </a:lnTo>
                    <a:lnTo>
                      <a:pt x="54" y="456"/>
                    </a:lnTo>
                    <a:lnTo>
                      <a:pt x="54" y="456"/>
                    </a:lnTo>
                    <a:lnTo>
                      <a:pt x="54" y="447"/>
                    </a:lnTo>
                    <a:lnTo>
                      <a:pt x="45" y="447"/>
                    </a:lnTo>
                    <a:lnTo>
                      <a:pt x="54" y="447"/>
                    </a:lnTo>
                    <a:lnTo>
                      <a:pt x="54" y="438"/>
                    </a:lnTo>
                    <a:lnTo>
                      <a:pt x="54" y="438"/>
                    </a:lnTo>
                    <a:lnTo>
                      <a:pt x="63" y="438"/>
                    </a:lnTo>
                    <a:lnTo>
                      <a:pt x="72" y="438"/>
                    </a:lnTo>
                    <a:lnTo>
                      <a:pt x="72" y="438"/>
                    </a:lnTo>
                    <a:lnTo>
                      <a:pt x="81" y="438"/>
                    </a:lnTo>
                    <a:lnTo>
                      <a:pt x="89" y="438"/>
                    </a:lnTo>
                    <a:lnTo>
                      <a:pt x="98" y="438"/>
                    </a:lnTo>
                    <a:lnTo>
                      <a:pt x="107" y="438"/>
                    </a:lnTo>
                    <a:lnTo>
                      <a:pt x="116" y="438"/>
                    </a:lnTo>
                    <a:lnTo>
                      <a:pt x="116" y="438"/>
                    </a:lnTo>
                    <a:lnTo>
                      <a:pt x="125" y="438"/>
                    </a:lnTo>
                    <a:lnTo>
                      <a:pt x="125" y="438"/>
                    </a:lnTo>
                    <a:lnTo>
                      <a:pt x="134" y="438"/>
                    </a:lnTo>
                    <a:lnTo>
                      <a:pt x="134" y="438"/>
                    </a:lnTo>
                    <a:lnTo>
                      <a:pt x="134" y="438"/>
                    </a:lnTo>
                    <a:lnTo>
                      <a:pt x="143" y="438"/>
                    </a:lnTo>
                    <a:lnTo>
                      <a:pt x="143" y="438"/>
                    </a:lnTo>
                    <a:lnTo>
                      <a:pt x="152" y="438"/>
                    </a:lnTo>
                    <a:lnTo>
                      <a:pt x="152" y="438"/>
                    </a:lnTo>
                    <a:lnTo>
                      <a:pt x="152" y="438"/>
                    </a:lnTo>
                    <a:lnTo>
                      <a:pt x="152" y="438"/>
                    </a:lnTo>
                    <a:lnTo>
                      <a:pt x="152" y="438"/>
                    </a:lnTo>
                    <a:lnTo>
                      <a:pt x="152" y="438"/>
                    </a:lnTo>
                    <a:lnTo>
                      <a:pt x="152" y="438"/>
                    </a:lnTo>
                    <a:lnTo>
                      <a:pt x="152" y="438"/>
                    </a:lnTo>
                    <a:lnTo>
                      <a:pt x="152" y="447"/>
                    </a:lnTo>
                    <a:lnTo>
                      <a:pt x="170" y="447"/>
                    </a:lnTo>
                    <a:lnTo>
                      <a:pt x="179" y="447"/>
                    </a:lnTo>
                    <a:lnTo>
                      <a:pt x="188" y="438"/>
                    </a:lnTo>
                    <a:lnTo>
                      <a:pt x="197" y="438"/>
                    </a:lnTo>
                    <a:lnTo>
                      <a:pt x="206" y="438"/>
                    </a:lnTo>
                    <a:lnTo>
                      <a:pt x="206" y="420"/>
                    </a:lnTo>
                    <a:lnTo>
                      <a:pt x="215" y="420"/>
                    </a:lnTo>
                    <a:lnTo>
                      <a:pt x="232" y="420"/>
                    </a:lnTo>
                    <a:lnTo>
                      <a:pt x="250" y="420"/>
                    </a:lnTo>
                    <a:lnTo>
                      <a:pt x="268" y="411"/>
                    </a:lnTo>
                    <a:lnTo>
                      <a:pt x="286" y="402"/>
                    </a:lnTo>
                    <a:lnTo>
                      <a:pt x="295" y="402"/>
                    </a:lnTo>
                    <a:lnTo>
                      <a:pt x="295" y="393"/>
                    </a:lnTo>
                    <a:lnTo>
                      <a:pt x="295" y="375"/>
                    </a:lnTo>
                    <a:lnTo>
                      <a:pt x="304" y="375"/>
                    </a:lnTo>
                    <a:lnTo>
                      <a:pt x="304" y="366"/>
                    </a:lnTo>
                    <a:lnTo>
                      <a:pt x="304" y="357"/>
                    </a:lnTo>
                    <a:lnTo>
                      <a:pt x="313" y="348"/>
                    </a:lnTo>
                    <a:lnTo>
                      <a:pt x="322" y="340"/>
                    </a:lnTo>
                    <a:lnTo>
                      <a:pt x="331" y="331"/>
                    </a:lnTo>
                    <a:lnTo>
                      <a:pt x="340" y="331"/>
                    </a:lnTo>
                    <a:lnTo>
                      <a:pt x="340" y="313"/>
                    </a:lnTo>
                    <a:lnTo>
                      <a:pt x="366" y="304"/>
                    </a:lnTo>
                    <a:lnTo>
                      <a:pt x="384" y="304"/>
                    </a:lnTo>
                    <a:lnTo>
                      <a:pt x="402" y="304"/>
                    </a:lnTo>
                    <a:lnTo>
                      <a:pt x="411" y="295"/>
                    </a:lnTo>
                    <a:lnTo>
                      <a:pt x="411" y="277"/>
                    </a:lnTo>
                    <a:lnTo>
                      <a:pt x="411" y="268"/>
                    </a:lnTo>
                    <a:lnTo>
                      <a:pt x="393" y="259"/>
                    </a:lnTo>
                    <a:lnTo>
                      <a:pt x="384" y="250"/>
                    </a:lnTo>
                    <a:lnTo>
                      <a:pt x="384" y="232"/>
                    </a:lnTo>
                    <a:lnTo>
                      <a:pt x="375" y="223"/>
                    </a:lnTo>
                    <a:lnTo>
                      <a:pt x="366" y="206"/>
                    </a:lnTo>
                    <a:lnTo>
                      <a:pt x="375" y="197"/>
                    </a:lnTo>
                  </a:path>
                </a:pathLst>
              </a:custGeom>
              <a:solidFill>
                <a:srgbClr val="FFCF05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17" name="Freeform 121"/>
              <p:cNvSpPr>
                <a:spLocks/>
              </p:cNvSpPr>
              <p:nvPr/>
            </p:nvSpPr>
            <p:spPr bwMode="auto">
              <a:xfrm>
                <a:off x="4525" y="5229"/>
                <a:ext cx="593" cy="594"/>
              </a:xfrm>
              <a:custGeom>
                <a:avLst/>
                <a:gdLst>
                  <a:gd name="T0" fmla="*/ 232 w 268"/>
                  <a:gd name="T1" fmla="*/ 26 h 250"/>
                  <a:gd name="T2" fmla="*/ 250 w 268"/>
                  <a:gd name="T3" fmla="*/ 62 h 250"/>
                  <a:gd name="T4" fmla="*/ 268 w 268"/>
                  <a:gd name="T5" fmla="*/ 98 h 250"/>
                  <a:gd name="T6" fmla="*/ 223 w 268"/>
                  <a:gd name="T7" fmla="*/ 107 h 250"/>
                  <a:gd name="T8" fmla="*/ 188 w 268"/>
                  <a:gd name="T9" fmla="*/ 134 h 250"/>
                  <a:gd name="T10" fmla="*/ 161 w 268"/>
                  <a:gd name="T11" fmla="*/ 160 h 250"/>
                  <a:gd name="T12" fmla="*/ 152 w 268"/>
                  <a:gd name="T13" fmla="*/ 178 h 250"/>
                  <a:gd name="T14" fmla="*/ 143 w 268"/>
                  <a:gd name="T15" fmla="*/ 205 h 250"/>
                  <a:gd name="T16" fmla="*/ 89 w 268"/>
                  <a:gd name="T17" fmla="*/ 223 h 250"/>
                  <a:gd name="T18" fmla="*/ 63 w 268"/>
                  <a:gd name="T19" fmla="*/ 241 h 250"/>
                  <a:gd name="T20" fmla="*/ 36 w 268"/>
                  <a:gd name="T21" fmla="*/ 250 h 250"/>
                  <a:gd name="T22" fmla="*/ 9 w 268"/>
                  <a:gd name="T23" fmla="*/ 241 h 250"/>
                  <a:gd name="T24" fmla="*/ 9 w 268"/>
                  <a:gd name="T25" fmla="*/ 241 h 250"/>
                  <a:gd name="T26" fmla="*/ 9 w 268"/>
                  <a:gd name="T27" fmla="*/ 232 h 250"/>
                  <a:gd name="T28" fmla="*/ 9 w 268"/>
                  <a:gd name="T29" fmla="*/ 232 h 250"/>
                  <a:gd name="T30" fmla="*/ 18 w 268"/>
                  <a:gd name="T31" fmla="*/ 223 h 250"/>
                  <a:gd name="T32" fmla="*/ 27 w 268"/>
                  <a:gd name="T33" fmla="*/ 214 h 250"/>
                  <a:gd name="T34" fmla="*/ 27 w 268"/>
                  <a:gd name="T35" fmla="*/ 205 h 250"/>
                  <a:gd name="T36" fmla="*/ 27 w 268"/>
                  <a:gd name="T37" fmla="*/ 196 h 250"/>
                  <a:gd name="T38" fmla="*/ 18 w 268"/>
                  <a:gd name="T39" fmla="*/ 178 h 250"/>
                  <a:gd name="T40" fmla="*/ 27 w 268"/>
                  <a:gd name="T41" fmla="*/ 178 h 250"/>
                  <a:gd name="T42" fmla="*/ 36 w 268"/>
                  <a:gd name="T43" fmla="*/ 187 h 250"/>
                  <a:gd name="T44" fmla="*/ 45 w 268"/>
                  <a:gd name="T45" fmla="*/ 178 h 250"/>
                  <a:gd name="T46" fmla="*/ 54 w 268"/>
                  <a:gd name="T47" fmla="*/ 160 h 250"/>
                  <a:gd name="T48" fmla="*/ 63 w 268"/>
                  <a:gd name="T49" fmla="*/ 143 h 250"/>
                  <a:gd name="T50" fmla="*/ 63 w 268"/>
                  <a:gd name="T51" fmla="*/ 125 h 250"/>
                  <a:gd name="T52" fmla="*/ 72 w 268"/>
                  <a:gd name="T53" fmla="*/ 107 h 250"/>
                  <a:gd name="T54" fmla="*/ 80 w 268"/>
                  <a:gd name="T55" fmla="*/ 89 h 250"/>
                  <a:gd name="T56" fmla="*/ 89 w 268"/>
                  <a:gd name="T57" fmla="*/ 71 h 250"/>
                  <a:gd name="T58" fmla="*/ 98 w 268"/>
                  <a:gd name="T59" fmla="*/ 62 h 250"/>
                  <a:gd name="T60" fmla="*/ 107 w 268"/>
                  <a:gd name="T61" fmla="*/ 53 h 250"/>
                  <a:gd name="T62" fmla="*/ 125 w 268"/>
                  <a:gd name="T63" fmla="*/ 44 h 250"/>
                  <a:gd name="T64" fmla="*/ 134 w 268"/>
                  <a:gd name="T65" fmla="*/ 35 h 250"/>
                  <a:gd name="T66" fmla="*/ 143 w 268"/>
                  <a:gd name="T67" fmla="*/ 35 h 250"/>
                  <a:gd name="T68" fmla="*/ 152 w 268"/>
                  <a:gd name="T69" fmla="*/ 26 h 250"/>
                  <a:gd name="T70" fmla="*/ 161 w 268"/>
                  <a:gd name="T71" fmla="*/ 18 h 250"/>
                  <a:gd name="T72" fmla="*/ 161 w 268"/>
                  <a:gd name="T73" fmla="*/ 9 h 250"/>
                  <a:gd name="T74" fmla="*/ 170 w 268"/>
                  <a:gd name="T75" fmla="*/ 0 h 250"/>
                  <a:gd name="T76" fmla="*/ 188 w 268"/>
                  <a:gd name="T77" fmla="*/ 0 h 250"/>
                  <a:gd name="T78" fmla="*/ 197 w 268"/>
                  <a:gd name="T79" fmla="*/ 0 h 250"/>
                  <a:gd name="T80" fmla="*/ 214 w 268"/>
                  <a:gd name="T81" fmla="*/ 0 h 250"/>
                  <a:gd name="T82" fmla="*/ 223 w 268"/>
                  <a:gd name="T83" fmla="*/ 0 h 250"/>
                  <a:gd name="T84" fmla="*/ 223 w 268"/>
                  <a:gd name="T85" fmla="*/ 0 h 250"/>
                  <a:gd name="T86" fmla="*/ 232 w 268"/>
                  <a:gd name="T87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8" h="250">
                    <a:moveTo>
                      <a:pt x="232" y="0"/>
                    </a:moveTo>
                    <a:lnTo>
                      <a:pt x="223" y="9"/>
                    </a:lnTo>
                    <a:lnTo>
                      <a:pt x="232" y="26"/>
                    </a:lnTo>
                    <a:lnTo>
                      <a:pt x="241" y="35"/>
                    </a:lnTo>
                    <a:lnTo>
                      <a:pt x="241" y="53"/>
                    </a:lnTo>
                    <a:lnTo>
                      <a:pt x="250" y="62"/>
                    </a:lnTo>
                    <a:lnTo>
                      <a:pt x="268" y="71"/>
                    </a:lnTo>
                    <a:lnTo>
                      <a:pt x="268" y="80"/>
                    </a:lnTo>
                    <a:lnTo>
                      <a:pt x="268" y="98"/>
                    </a:lnTo>
                    <a:lnTo>
                      <a:pt x="259" y="107"/>
                    </a:lnTo>
                    <a:lnTo>
                      <a:pt x="241" y="107"/>
                    </a:lnTo>
                    <a:lnTo>
                      <a:pt x="223" y="107"/>
                    </a:lnTo>
                    <a:lnTo>
                      <a:pt x="197" y="116"/>
                    </a:lnTo>
                    <a:lnTo>
                      <a:pt x="197" y="134"/>
                    </a:lnTo>
                    <a:lnTo>
                      <a:pt x="188" y="134"/>
                    </a:lnTo>
                    <a:lnTo>
                      <a:pt x="179" y="143"/>
                    </a:lnTo>
                    <a:lnTo>
                      <a:pt x="170" y="151"/>
                    </a:lnTo>
                    <a:lnTo>
                      <a:pt x="161" y="160"/>
                    </a:lnTo>
                    <a:lnTo>
                      <a:pt x="161" y="169"/>
                    </a:lnTo>
                    <a:lnTo>
                      <a:pt x="161" y="178"/>
                    </a:lnTo>
                    <a:lnTo>
                      <a:pt x="152" y="178"/>
                    </a:lnTo>
                    <a:lnTo>
                      <a:pt x="152" y="196"/>
                    </a:lnTo>
                    <a:lnTo>
                      <a:pt x="152" y="205"/>
                    </a:lnTo>
                    <a:lnTo>
                      <a:pt x="143" y="205"/>
                    </a:lnTo>
                    <a:lnTo>
                      <a:pt x="125" y="214"/>
                    </a:lnTo>
                    <a:lnTo>
                      <a:pt x="107" y="223"/>
                    </a:lnTo>
                    <a:lnTo>
                      <a:pt x="89" y="223"/>
                    </a:lnTo>
                    <a:lnTo>
                      <a:pt x="72" y="223"/>
                    </a:lnTo>
                    <a:lnTo>
                      <a:pt x="63" y="223"/>
                    </a:lnTo>
                    <a:lnTo>
                      <a:pt x="63" y="241"/>
                    </a:lnTo>
                    <a:lnTo>
                      <a:pt x="54" y="241"/>
                    </a:lnTo>
                    <a:lnTo>
                      <a:pt x="45" y="241"/>
                    </a:lnTo>
                    <a:lnTo>
                      <a:pt x="36" y="250"/>
                    </a:lnTo>
                    <a:lnTo>
                      <a:pt x="27" y="250"/>
                    </a:lnTo>
                    <a:lnTo>
                      <a:pt x="9" y="250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0" y="241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8" y="232"/>
                    </a:lnTo>
                    <a:lnTo>
                      <a:pt x="18" y="223"/>
                    </a:lnTo>
                    <a:lnTo>
                      <a:pt x="18" y="223"/>
                    </a:lnTo>
                    <a:lnTo>
                      <a:pt x="27" y="223"/>
                    </a:lnTo>
                    <a:lnTo>
                      <a:pt x="27" y="214"/>
                    </a:lnTo>
                    <a:lnTo>
                      <a:pt x="27" y="214"/>
                    </a:lnTo>
                    <a:lnTo>
                      <a:pt x="27" y="214"/>
                    </a:lnTo>
                    <a:lnTo>
                      <a:pt x="27" y="205"/>
                    </a:lnTo>
                    <a:lnTo>
                      <a:pt x="27" y="205"/>
                    </a:lnTo>
                    <a:lnTo>
                      <a:pt x="27" y="196"/>
                    </a:lnTo>
                    <a:lnTo>
                      <a:pt x="27" y="196"/>
                    </a:lnTo>
                    <a:lnTo>
                      <a:pt x="18" y="187"/>
                    </a:lnTo>
                    <a:lnTo>
                      <a:pt x="18" y="187"/>
                    </a:lnTo>
                    <a:lnTo>
                      <a:pt x="18" y="178"/>
                    </a:lnTo>
                    <a:lnTo>
                      <a:pt x="27" y="178"/>
                    </a:lnTo>
                    <a:lnTo>
                      <a:pt x="27" y="178"/>
                    </a:lnTo>
                    <a:lnTo>
                      <a:pt x="27" y="178"/>
                    </a:lnTo>
                    <a:lnTo>
                      <a:pt x="27" y="178"/>
                    </a:lnTo>
                    <a:lnTo>
                      <a:pt x="36" y="187"/>
                    </a:lnTo>
                    <a:lnTo>
                      <a:pt x="36" y="187"/>
                    </a:lnTo>
                    <a:lnTo>
                      <a:pt x="45" y="187"/>
                    </a:lnTo>
                    <a:lnTo>
                      <a:pt x="45" y="178"/>
                    </a:lnTo>
                    <a:lnTo>
                      <a:pt x="45" y="178"/>
                    </a:lnTo>
                    <a:lnTo>
                      <a:pt x="45" y="169"/>
                    </a:lnTo>
                    <a:lnTo>
                      <a:pt x="54" y="169"/>
                    </a:lnTo>
                    <a:lnTo>
                      <a:pt x="54" y="160"/>
                    </a:lnTo>
                    <a:lnTo>
                      <a:pt x="54" y="151"/>
                    </a:lnTo>
                    <a:lnTo>
                      <a:pt x="54" y="143"/>
                    </a:lnTo>
                    <a:lnTo>
                      <a:pt x="63" y="143"/>
                    </a:lnTo>
                    <a:lnTo>
                      <a:pt x="63" y="134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72" y="116"/>
                    </a:lnTo>
                    <a:lnTo>
                      <a:pt x="72" y="107"/>
                    </a:lnTo>
                    <a:lnTo>
                      <a:pt x="72" y="107"/>
                    </a:lnTo>
                    <a:lnTo>
                      <a:pt x="80" y="98"/>
                    </a:lnTo>
                    <a:lnTo>
                      <a:pt x="80" y="89"/>
                    </a:lnTo>
                    <a:lnTo>
                      <a:pt x="80" y="89"/>
                    </a:lnTo>
                    <a:lnTo>
                      <a:pt x="89" y="80"/>
                    </a:lnTo>
                    <a:lnTo>
                      <a:pt x="89" y="80"/>
                    </a:lnTo>
                    <a:lnTo>
                      <a:pt x="89" y="71"/>
                    </a:lnTo>
                    <a:lnTo>
                      <a:pt x="89" y="71"/>
                    </a:lnTo>
                    <a:lnTo>
                      <a:pt x="89" y="62"/>
                    </a:lnTo>
                    <a:lnTo>
                      <a:pt x="98" y="62"/>
                    </a:lnTo>
                    <a:lnTo>
                      <a:pt x="98" y="53"/>
                    </a:lnTo>
                    <a:lnTo>
                      <a:pt x="98" y="53"/>
                    </a:lnTo>
                    <a:lnTo>
                      <a:pt x="107" y="53"/>
                    </a:lnTo>
                    <a:lnTo>
                      <a:pt x="107" y="44"/>
                    </a:lnTo>
                    <a:lnTo>
                      <a:pt x="116" y="44"/>
                    </a:lnTo>
                    <a:lnTo>
                      <a:pt x="125" y="44"/>
                    </a:lnTo>
                    <a:lnTo>
                      <a:pt x="125" y="44"/>
                    </a:lnTo>
                    <a:lnTo>
                      <a:pt x="134" y="44"/>
                    </a:lnTo>
                    <a:lnTo>
                      <a:pt x="134" y="35"/>
                    </a:lnTo>
                    <a:lnTo>
                      <a:pt x="143" y="35"/>
                    </a:lnTo>
                    <a:lnTo>
                      <a:pt x="143" y="35"/>
                    </a:lnTo>
                    <a:lnTo>
                      <a:pt x="143" y="35"/>
                    </a:lnTo>
                    <a:lnTo>
                      <a:pt x="152" y="26"/>
                    </a:lnTo>
                    <a:lnTo>
                      <a:pt x="152" y="26"/>
                    </a:lnTo>
                    <a:lnTo>
                      <a:pt x="152" y="26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61" y="18"/>
                    </a:lnTo>
                    <a:lnTo>
                      <a:pt x="161" y="18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70" y="9"/>
                    </a:lnTo>
                    <a:lnTo>
                      <a:pt x="170" y="9"/>
                    </a:lnTo>
                    <a:lnTo>
                      <a:pt x="170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14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32" y="0"/>
                    </a:lnTo>
                  </a:path>
                </a:pathLst>
              </a:custGeom>
              <a:solidFill>
                <a:srgbClr val="FFCF05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18" name="Freeform 122"/>
              <p:cNvSpPr>
                <a:spLocks/>
              </p:cNvSpPr>
              <p:nvPr/>
            </p:nvSpPr>
            <p:spPr bwMode="auto">
              <a:xfrm>
                <a:off x="3154" y="5926"/>
                <a:ext cx="1447" cy="1676"/>
              </a:xfrm>
              <a:custGeom>
                <a:avLst/>
                <a:gdLst>
                  <a:gd name="T0" fmla="*/ 18 w 652"/>
                  <a:gd name="T1" fmla="*/ 661 h 706"/>
                  <a:gd name="T2" fmla="*/ 18 w 652"/>
                  <a:gd name="T3" fmla="*/ 643 h 706"/>
                  <a:gd name="T4" fmla="*/ 27 w 652"/>
                  <a:gd name="T5" fmla="*/ 617 h 706"/>
                  <a:gd name="T6" fmla="*/ 35 w 652"/>
                  <a:gd name="T7" fmla="*/ 608 h 706"/>
                  <a:gd name="T8" fmla="*/ 53 w 652"/>
                  <a:gd name="T9" fmla="*/ 599 h 706"/>
                  <a:gd name="T10" fmla="*/ 44 w 652"/>
                  <a:gd name="T11" fmla="*/ 581 h 706"/>
                  <a:gd name="T12" fmla="*/ 44 w 652"/>
                  <a:gd name="T13" fmla="*/ 554 h 706"/>
                  <a:gd name="T14" fmla="*/ 27 w 652"/>
                  <a:gd name="T15" fmla="*/ 536 h 706"/>
                  <a:gd name="T16" fmla="*/ 18 w 652"/>
                  <a:gd name="T17" fmla="*/ 518 h 706"/>
                  <a:gd name="T18" fmla="*/ 9 w 652"/>
                  <a:gd name="T19" fmla="*/ 500 h 706"/>
                  <a:gd name="T20" fmla="*/ 27 w 652"/>
                  <a:gd name="T21" fmla="*/ 500 h 706"/>
                  <a:gd name="T22" fmla="*/ 53 w 652"/>
                  <a:gd name="T23" fmla="*/ 500 h 706"/>
                  <a:gd name="T24" fmla="*/ 53 w 652"/>
                  <a:gd name="T25" fmla="*/ 483 h 706"/>
                  <a:gd name="T26" fmla="*/ 44 w 652"/>
                  <a:gd name="T27" fmla="*/ 474 h 706"/>
                  <a:gd name="T28" fmla="*/ 18 w 652"/>
                  <a:gd name="T29" fmla="*/ 465 h 706"/>
                  <a:gd name="T30" fmla="*/ 9 w 652"/>
                  <a:gd name="T31" fmla="*/ 474 h 706"/>
                  <a:gd name="T32" fmla="*/ 9 w 652"/>
                  <a:gd name="T33" fmla="*/ 447 h 706"/>
                  <a:gd name="T34" fmla="*/ 9 w 652"/>
                  <a:gd name="T35" fmla="*/ 429 h 706"/>
                  <a:gd name="T36" fmla="*/ 27 w 652"/>
                  <a:gd name="T37" fmla="*/ 420 h 706"/>
                  <a:gd name="T38" fmla="*/ 44 w 652"/>
                  <a:gd name="T39" fmla="*/ 411 h 706"/>
                  <a:gd name="T40" fmla="*/ 53 w 652"/>
                  <a:gd name="T41" fmla="*/ 384 h 706"/>
                  <a:gd name="T42" fmla="*/ 71 w 652"/>
                  <a:gd name="T43" fmla="*/ 375 h 706"/>
                  <a:gd name="T44" fmla="*/ 89 w 652"/>
                  <a:gd name="T45" fmla="*/ 366 h 706"/>
                  <a:gd name="T46" fmla="*/ 107 w 652"/>
                  <a:gd name="T47" fmla="*/ 349 h 706"/>
                  <a:gd name="T48" fmla="*/ 98 w 652"/>
                  <a:gd name="T49" fmla="*/ 322 h 706"/>
                  <a:gd name="T50" fmla="*/ 89 w 652"/>
                  <a:gd name="T51" fmla="*/ 295 h 706"/>
                  <a:gd name="T52" fmla="*/ 80 w 652"/>
                  <a:gd name="T53" fmla="*/ 304 h 706"/>
                  <a:gd name="T54" fmla="*/ 71 w 652"/>
                  <a:gd name="T55" fmla="*/ 295 h 706"/>
                  <a:gd name="T56" fmla="*/ 89 w 652"/>
                  <a:gd name="T57" fmla="*/ 268 h 706"/>
                  <a:gd name="T58" fmla="*/ 107 w 652"/>
                  <a:gd name="T59" fmla="*/ 250 h 706"/>
                  <a:gd name="T60" fmla="*/ 116 w 652"/>
                  <a:gd name="T61" fmla="*/ 233 h 706"/>
                  <a:gd name="T62" fmla="*/ 134 w 652"/>
                  <a:gd name="T63" fmla="*/ 224 h 706"/>
                  <a:gd name="T64" fmla="*/ 161 w 652"/>
                  <a:gd name="T65" fmla="*/ 206 h 706"/>
                  <a:gd name="T66" fmla="*/ 178 w 652"/>
                  <a:gd name="T67" fmla="*/ 197 h 706"/>
                  <a:gd name="T68" fmla="*/ 187 w 652"/>
                  <a:gd name="T69" fmla="*/ 188 h 706"/>
                  <a:gd name="T70" fmla="*/ 196 w 652"/>
                  <a:gd name="T71" fmla="*/ 179 h 706"/>
                  <a:gd name="T72" fmla="*/ 205 w 652"/>
                  <a:gd name="T73" fmla="*/ 161 h 706"/>
                  <a:gd name="T74" fmla="*/ 214 w 652"/>
                  <a:gd name="T75" fmla="*/ 152 h 706"/>
                  <a:gd name="T76" fmla="*/ 232 w 652"/>
                  <a:gd name="T77" fmla="*/ 134 h 706"/>
                  <a:gd name="T78" fmla="*/ 259 w 652"/>
                  <a:gd name="T79" fmla="*/ 125 h 706"/>
                  <a:gd name="T80" fmla="*/ 294 w 652"/>
                  <a:gd name="T81" fmla="*/ 116 h 706"/>
                  <a:gd name="T82" fmla="*/ 321 w 652"/>
                  <a:gd name="T83" fmla="*/ 116 h 706"/>
                  <a:gd name="T84" fmla="*/ 348 w 652"/>
                  <a:gd name="T85" fmla="*/ 108 h 706"/>
                  <a:gd name="T86" fmla="*/ 375 w 652"/>
                  <a:gd name="T87" fmla="*/ 90 h 706"/>
                  <a:gd name="T88" fmla="*/ 393 w 652"/>
                  <a:gd name="T89" fmla="*/ 72 h 706"/>
                  <a:gd name="T90" fmla="*/ 402 w 652"/>
                  <a:gd name="T91" fmla="*/ 45 h 706"/>
                  <a:gd name="T92" fmla="*/ 420 w 652"/>
                  <a:gd name="T93" fmla="*/ 36 h 706"/>
                  <a:gd name="T94" fmla="*/ 420 w 652"/>
                  <a:gd name="T95" fmla="*/ 18 h 706"/>
                  <a:gd name="T96" fmla="*/ 437 w 652"/>
                  <a:gd name="T97" fmla="*/ 18 h 706"/>
                  <a:gd name="T98" fmla="*/ 455 w 652"/>
                  <a:gd name="T99" fmla="*/ 9 h 706"/>
                  <a:gd name="T100" fmla="*/ 464 w 652"/>
                  <a:gd name="T101" fmla="*/ 0 h 706"/>
                  <a:gd name="T102" fmla="*/ 518 w 652"/>
                  <a:gd name="T103" fmla="*/ 45 h 706"/>
                  <a:gd name="T104" fmla="*/ 545 w 652"/>
                  <a:gd name="T105" fmla="*/ 188 h 706"/>
                  <a:gd name="T106" fmla="*/ 652 w 652"/>
                  <a:gd name="T107" fmla="*/ 268 h 706"/>
                  <a:gd name="T108" fmla="*/ 571 w 652"/>
                  <a:gd name="T109" fmla="*/ 331 h 706"/>
                  <a:gd name="T110" fmla="*/ 527 w 652"/>
                  <a:gd name="T111" fmla="*/ 411 h 706"/>
                  <a:gd name="T112" fmla="*/ 607 w 652"/>
                  <a:gd name="T113" fmla="*/ 500 h 706"/>
                  <a:gd name="T114" fmla="*/ 625 w 652"/>
                  <a:gd name="T115" fmla="*/ 617 h 706"/>
                  <a:gd name="T116" fmla="*/ 500 w 652"/>
                  <a:gd name="T117" fmla="*/ 652 h 706"/>
                  <a:gd name="T118" fmla="*/ 384 w 652"/>
                  <a:gd name="T119" fmla="*/ 643 h 706"/>
                  <a:gd name="T120" fmla="*/ 250 w 652"/>
                  <a:gd name="T121" fmla="*/ 670 h 706"/>
                  <a:gd name="T122" fmla="*/ 161 w 652"/>
                  <a:gd name="T123" fmla="*/ 679 h 706"/>
                  <a:gd name="T124" fmla="*/ 98 w 652"/>
                  <a:gd name="T125" fmla="*/ 706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52" h="706">
                    <a:moveTo>
                      <a:pt x="0" y="679"/>
                    </a:moveTo>
                    <a:lnTo>
                      <a:pt x="0" y="679"/>
                    </a:lnTo>
                    <a:lnTo>
                      <a:pt x="9" y="670"/>
                    </a:lnTo>
                    <a:lnTo>
                      <a:pt x="9" y="670"/>
                    </a:lnTo>
                    <a:lnTo>
                      <a:pt x="9" y="670"/>
                    </a:lnTo>
                    <a:lnTo>
                      <a:pt x="9" y="661"/>
                    </a:lnTo>
                    <a:lnTo>
                      <a:pt x="18" y="661"/>
                    </a:lnTo>
                    <a:lnTo>
                      <a:pt x="18" y="661"/>
                    </a:lnTo>
                    <a:lnTo>
                      <a:pt x="18" y="652"/>
                    </a:lnTo>
                    <a:lnTo>
                      <a:pt x="18" y="652"/>
                    </a:lnTo>
                    <a:lnTo>
                      <a:pt x="18" y="652"/>
                    </a:lnTo>
                    <a:lnTo>
                      <a:pt x="18" y="643"/>
                    </a:lnTo>
                    <a:lnTo>
                      <a:pt x="18" y="643"/>
                    </a:lnTo>
                    <a:lnTo>
                      <a:pt x="18" y="643"/>
                    </a:lnTo>
                    <a:lnTo>
                      <a:pt x="18" y="634"/>
                    </a:lnTo>
                    <a:lnTo>
                      <a:pt x="27" y="634"/>
                    </a:lnTo>
                    <a:lnTo>
                      <a:pt x="27" y="634"/>
                    </a:lnTo>
                    <a:lnTo>
                      <a:pt x="27" y="625"/>
                    </a:lnTo>
                    <a:lnTo>
                      <a:pt x="27" y="625"/>
                    </a:lnTo>
                    <a:lnTo>
                      <a:pt x="27" y="625"/>
                    </a:lnTo>
                    <a:lnTo>
                      <a:pt x="27" y="617"/>
                    </a:lnTo>
                    <a:lnTo>
                      <a:pt x="27" y="617"/>
                    </a:lnTo>
                    <a:lnTo>
                      <a:pt x="27" y="617"/>
                    </a:lnTo>
                    <a:lnTo>
                      <a:pt x="27" y="617"/>
                    </a:lnTo>
                    <a:lnTo>
                      <a:pt x="35" y="608"/>
                    </a:lnTo>
                    <a:lnTo>
                      <a:pt x="35" y="608"/>
                    </a:lnTo>
                    <a:lnTo>
                      <a:pt x="35" y="608"/>
                    </a:lnTo>
                    <a:lnTo>
                      <a:pt x="35" y="608"/>
                    </a:lnTo>
                    <a:lnTo>
                      <a:pt x="44" y="608"/>
                    </a:lnTo>
                    <a:lnTo>
                      <a:pt x="44" y="608"/>
                    </a:lnTo>
                    <a:lnTo>
                      <a:pt x="44" y="608"/>
                    </a:lnTo>
                    <a:lnTo>
                      <a:pt x="44" y="599"/>
                    </a:lnTo>
                    <a:lnTo>
                      <a:pt x="44" y="599"/>
                    </a:lnTo>
                    <a:lnTo>
                      <a:pt x="53" y="599"/>
                    </a:lnTo>
                    <a:lnTo>
                      <a:pt x="53" y="599"/>
                    </a:lnTo>
                    <a:lnTo>
                      <a:pt x="53" y="599"/>
                    </a:lnTo>
                    <a:lnTo>
                      <a:pt x="53" y="590"/>
                    </a:lnTo>
                    <a:lnTo>
                      <a:pt x="44" y="590"/>
                    </a:lnTo>
                    <a:lnTo>
                      <a:pt x="44" y="590"/>
                    </a:lnTo>
                    <a:lnTo>
                      <a:pt x="44" y="581"/>
                    </a:lnTo>
                    <a:lnTo>
                      <a:pt x="44" y="581"/>
                    </a:lnTo>
                    <a:lnTo>
                      <a:pt x="44" y="581"/>
                    </a:lnTo>
                    <a:lnTo>
                      <a:pt x="44" y="572"/>
                    </a:lnTo>
                    <a:lnTo>
                      <a:pt x="44" y="572"/>
                    </a:lnTo>
                    <a:lnTo>
                      <a:pt x="44" y="563"/>
                    </a:lnTo>
                    <a:lnTo>
                      <a:pt x="44" y="563"/>
                    </a:lnTo>
                    <a:lnTo>
                      <a:pt x="44" y="554"/>
                    </a:lnTo>
                    <a:lnTo>
                      <a:pt x="44" y="554"/>
                    </a:lnTo>
                    <a:lnTo>
                      <a:pt x="44" y="554"/>
                    </a:lnTo>
                    <a:lnTo>
                      <a:pt x="44" y="545"/>
                    </a:lnTo>
                    <a:lnTo>
                      <a:pt x="35" y="545"/>
                    </a:lnTo>
                    <a:lnTo>
                      <a:pt x="35" y="545"/>
                    </a:lnTo>
                    <a:lnTo>
                      <a:pt x="35" y="545"/>
                    </a:lnTo>
                    <a:lnTo>
                      <a:pt x="35" y="536"/>
                    </a:lnTo>
                    <a:lnTo>
                      <a:pt x="35" y="536"/>
                    </a:lnTo>
                    <a:lnTo>
                      <a:pt x="27" y="536"/>
                    </a:lnTo>
                    <a:lnTo>
                      <a:pt x="27" y="536"/>
                    </a:lnTo>
                    <a:lnTo>
                      <a:pt x="27" y="536"/>
                    </a:lnTo>
                    <a:lnTo>
                      <a:pt x="27" y="527"/>
                    </a:lnTo>
                    <a:lnTo>
                      <a:pt x="18" y="527"/>
                    </a:lnTo>
                    <a:lnTo>
                      <a:pt x="18" y="527"/>
                    </a:lnTo>
                    <a:lnTo>
                      <a:pt x="18" y="518"/>
                    </a:lnTo>
                    <a:lnTo>
                      <a:pt x="18" y="518"/>
                    </a:lnTo>
                    <a:lnTo>
                      <a:pt x="9" y="518"/>
                    </a:lnTo>
                    <a:lnTo>
                      <a:pt x="9" y="509"/>
                    </a:lnTo>
                    <a:lnTo>
                      <a:pt x="9" y="509"/>
                    </a:lnTo>
                    <a:lnTo>
                      <a:pt x="9" y="509"/>
                    </a:lnTo>
                    <a:lnTo>
                      <a:pt x="9" y="509"/>
                    </a:lnTo>
                    <a:lnTo>
                      <a:pt x="9" y="509"/>
                    </a:lnTo>
                    <a:lnTo>
                      <a:pt x="9" y="500"/>
                    </a:lnTo>
                    <a:lnTo>
                      <a:pt x="9" y="500"/>
                    </a:lnTo>
                    <a:lnTo>
                      <a:pt x="9" y="500"/>
                    </a:lnTo>
                    <a:lnTo>
                      <a:pt x="9" y="500"/>
                    </a:lnTo>
                    <a:lnTo>
                      <a:pt x="18" y="500"/>
                    </a:lnTo>
                    <a:lnTo>
                      <a:pt x="18" y="500"/>
                    </a:lnTo>
                    <a:lnTo>
                      <a:pt x="18" y="500"/>
                    </a:lnTo>
                    <a:lnTo>
                      <a:pt x="27" y="500"/>
                    </a:lnTo>
                    <a:lnTo>
                      <a:pt x="27" y="500"/>
                    </a:lnTo>
                    <a:lnTo>
                      <a:pt x="35" y="509"/>
                    </a:lnTo>
                    <a:lnTo>
                      <a:pt x="35" y="509"/>
                    </a:lnTo>
                    <a:lnTo>
                      <a:pt x="44" y="509"/>
                    </a:lnTo>
                    <a:lnTo>
                      <a:pt x="44" y="500"/>
                    </a:lnTo>
                    <a:lnTo>
                      <a:pt x="44" y="500"/>
                    </a:lnTo>
                    <a:lnTo>
                      <a:pt x="53" y="500"/>
                    </a:lnTo>
                    <a:lnTo>
                      <a:pt x="53" y="491"/>
                    </a:lnTo>
                    <a:lnTo>
                      <a:pt x="53" y="491"/>
                    </a:lnTo>
                    <a:lnTo>
                      <a:pt x="53" y="491"/>
                    </a:lnTo>
                    <a:lnTo>
                      <a:pt x="53" y="483"/>
                    </a:lnTo>
                    <a:lnTo>
                      <a:pt x="53" y="483"/>
                    </a:lnTo>
                    <a:lnTo>
                      <a:pt x="53" y="483"/>
                    </a:lnTo>
                    <a:lnTo>
                      <a:pt x="53" y="483"/>
                    </a:lnTo>
                    <a:lnTo>
                      <a:pt x="53" y="483"/>
                    </a:lnTo>
                    <a:lnTo>
                      <a:pt x="44" y="483"/>
                    </a:lnTo>
                    <a:lnTo>
                      <a:pt x="44" y="483"/>
                    </a:lnTo>
                    <a:lnTo>
                      <a:pt x="44" y="483"/>
                    </a:lnTo>
                    <a:lnTo>
                      <a:pt x="44" y="483"/>
                    </a:lnTo>
                    <a:lnTo>
                      <a:pt x="44" y="483"/>
                    </a:lnTo>
                    <a:lnTo>
                      <a:pt x="44" y="474"/>
                    </a:lnTo>
                    <a:lnTo>
                      <a:pt x="35" y="474"/>
                    </a:lnTo>
                    <a:lnTo>
                      <a:pt x="35" y="474"/>
                    </a:lnTo>
                    <a:lnTo>
                      <a:pt x="35" y="474"/>
                    </a:lnTo>
                    <a:lnTo>
                      <a:pt x="27" y="474"/>
                    </a:lnTo>
                    <a:lnTo>
                      <a:pt x="27" y="474"/>
                    </a:lnTo>
                    <a:lnTo>
                      <a:pt x="27" y="465"/>
                    </a:lnTo>
                    <a:lnTo>
                      <a:pt x="18" y="465"/>
                    </a:lnTo>
                    <a:lnTo>
                      <a:pt x="18" y="465"/>
                    </a:lnTo>
                    <a:lnTo>
                      <a:pt x="18" y="465"/>
                    </a:lnTo>
                    <a:lnTo>
                      <a:pt x="18" y="465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9" y="465"/>
                    </a:lnTo>
                    <a:lnTo>
                      <a:pt x="9" y="465"/>
                    </a:lnTo>
                    <a:lnTo>
                      <a:pt x="9" y="465"/>
                    </a:lnTo>
                    <a:lnTo>
                      <a:pt x="9" y="456"/>
                    </a:lnTo>
                    <a:lnTo>
                      <a:pt x="9" y="456"/>
                    </a:lnTo>
                    <a:lnTo>
                      <a:pt x="9" y="456"/>
                    </a:lnTo>
                    <a:lnTo>
                      <a:pt x="9" y="447"/>
                    </a:lnTo>
                    <a:lnTo>
                      <a:pt x="9" y="447"/>
                    </a:lnTo>
                    <a:lnTo>
                      <a:pt x="9" y="447"/>
                    </a:lnTo>
                    <a:lnTo>
                      <a:pt x="9" y="438"/>
                    </a:lnTo>
                    <a:lnTo>
                      <a:pt x="9" y="438"/>
                    </a:lnTo>
                    <a:lnTo>
                      <a:pt x="9" y="438"/>
                    </a:lnTo>
                    <a:lnTo>
                      <a:pt x="9" y="429"/>
                    </a:lnTo>
                    <a:lnTo>
                      <a:pt x="9" y="429"/>
                    </a:lnTo>
                    <a:lnTo>
                      <a:pt x="18" y="429"/>
                    </a:lnTo>
                    <a:lnTo>
                      <a:pt x="18" y="420"/>
                    </a:lnTo>
                    <a:lnTo>
                      <a:pt x="18" y="420"/>
                    </a:lnTo>
                    <a:lnTo>
                      <a:pt x="18" y="420"/>
                    </a:lnTo>
                    <a:lnTo>
                      <a:pt x="27" y="420"/>
                    </a:lnTo>
                    <a:lnTo>
                      <a:pt x="27" y="420"/>
                    </a:lnTo>
                    <a:lnTo>
                      <a:pt x="27" y="420"/>
                    </a:lnTo>
                    <a:lnTo>
                      <a:pt x="35" y="420"/>
                    </a:lnTo>
                    <a:lnTo>
                      <a:pt x="35" y="420"/>
                    </a:lnTo>
                    <a:lnTo>
                      <a:pt x="35" y="420"/>
                    </a:lnTo>
                    <a:lnTo>
                      <a:pt x="44" y="420"/>
                    </a:lnTo>
                    <a:lnTo>
                      <a:pt x="44" y="420"/>
                    </a:lnTo>
                    <a:lnTo>
                      <a:pt x="44" y="411"/>
                    </a:lnTo>
                    <a:lnTo>
                      <a:pt x="44" y="411"/>
                    </a:lnTo>
                    <a:lnTo>
                      <a:pt x="44" y="402"/>
                    </a:lnTo>
                    <a:lnTo>
                      <a:pt x="44" y="402"/>
                    </a:lnTo>
                    <a:lnTo>
                      <a:pt x="44" y="393"/>
                    </a:lnTo>
                    <a:lnTo>
                      <a:pt x="44" y="393"/>
                    </a:lnTo>
                    <a:lnTo>
                      <a:pt x="53" y="384"/>
                    </a:lnTo>
                    <a:lnTo>
                      <a:pt x="53" y="384"/>
                    </a:lnTo>
                    <a:lnTo>
                      <a:pt x="53" y="384"/>
                    </a:lnTo>
                    <a:lnTo>
                      <a:pt x="62" y="384"/>
                    </a:lnTo>
                    <a:lnTo>
                      <a:pt x="62" y="384"/>
                    </a:lnTo>
                    <a:lnTo>
                      <a:pt x="62" y="384"/>
                    </a:lnTo>
                    <a:lnTo>
                      <a:pt x="62" y="384"/>
                    </a:lnTo>
                    <a:lnTo>
                      <a:pt x="71" y="384"/>
                    </a:lnTo>
                    <a:lnTo>
                      <a:pt x="71" y="384"/>
                    </a:lnTo>
                    <a:lnTo>
                      <a:pt x="71" y="375"/>
                    </a:lnTo>
                    <a:lnTo>
                      <a:pt x="80" y="375"/>
                    </a:lnTo>
                    <a:lnTo>
                      <a:pt x="80" y="375"/>
                    </a:lnTo>
                    <a:lnTo>
                      <a:pt x="80" y="375"/>
                    </a:lnTo>
                    <a:lnTo>
                      <a:pt x="80" y="375"/>
                    </a:lnTo>
                    <a:lnTo>
                      <a:pt x="89" y="375"/>
                    </a:lnTo>
                    <a:lnTo>
                      <a:pt x="89" y="366"/>
                    </a:lnTo>
                    <a:lnTo>
                      <a:pt x="89" y="366"/>
                    </a:lnTo>
                    <a:lnTo>
                      <a:pt x="89" y="366"/>
                    </a:lnTo>
                    <a:lnTo>
                      <a:pt x="98" y="366"/>
                    </a:lnTo>
                    <a:lnTo>
                      <a:pt x="98" y="358"/>
                    </a:lnTo>
                    <a:lnTo>
                      <a:pt x="98" y="358"/>
                    </a:lnTo>
                    <a:lnTo>
                      <a:pt x="98" y="349"/>
                    </a:lnTo>
                    <a:lnTo>
                      <a:pt x="98" y="349"/>
                    </a:lnTo>
                    <a:lnTo>
                      <a:pt x="107" y="349"/>
                    </a:lnTo>
                    <a:lnTo>
                      <a:pt x="107" y="340"/>
                    </a:lnTo>
                    <a:lnTo>
                      <a:pt x="107" y="340"/>
                    </a:lnTo>
                    <a:lnTo>
                      <a:pt x="107" y="331"/>
                    </a:lnTo>
                    <a:lnTo>
                      <a:pt x="98" y="331"/>
                    </a:lnTo>
                    <a:lnTo>
                      <a:pt x="98" y="322"/>
                    </a:lnTo>
                    <a:lnTo>
                      <a:pt x="98" y="322"/>
                    </a:lnTo>
                    <a:lnTo>
                      <a:pt x="98" y="322"/>
                    </a:lnTo>
                    <a:lnTo>
                      <a:pt x="98" y="313"/>
                    </a:lnTo>
                    <a:lnTo>
                      <a:pt x="89" y="313"/>
                    </a:lnTo>
                    <a:lnTo>
                      <a:pt x="89" y="313"/>
                    </a:lnTo>
                    <a:lnTo>
                      <a:pt x="89" y="304"/>
                    </a:lnTo>
                    <a:lnTo>
                      <a:pt x="89" y="304"/>
                    </a:lnTo>
                    <a:lnTo>
                      <a:pt x="89" y="304"/>
                    </a:lnTo>
                    <a:lnTo>
                      <a:pt x="89" y="295"/>
                    </a:lnTo>
                    <a:lnTo>
                      <a:pt x="89" y="295"/>
                    </a:lnTo>
                    <a:lnTo>
                      <a:pt x="89" y="295"/>
                    </a:lnTo>
                    <a:lnTo>
                      <a:pt x="89" y="295"/>
                    </a:lnTo>
                    <a:lnTo>
                      <a:pt x="89" y="295"/>
                    </a:lnTo>
                    <a:lnTo>
                      <a:pt x="80" y="295"/>
                    </a:lnTo>
                    <a:lnTo>
                      <a:pt x="80" y="304"/>
                    </a:lnTo>
                    <a:lnTo>
                      <a:pt x="80" y="304"/>
                    </a:lnTo>
                    <a:lnTo>
                      <a:pt x="80" y="304"/>
                    </a:lnTo>
                    <a:lnTo>
                      <a:pt x="80" y="313"/>
                    </a:lnTo>
                    <a:lnTo>
                      <a:pt x="71" y="313"/>
                    </a:lnTo>
                    <a:lnTo>
                      <a:pt x="71" y="313"/>
                    </a:lnTo>
                    <a:lnTo>
                      <a:pt x="71" y="304"/>
                    </a:lnTo>
                    <a:lnTo>
                      <a:pt x="71" y="304"/>
                    </a:lnTo>
                    <a:lnTo>
                      <a:pt x="71" y="295"/>
                    </a:lnTo>
                    <a:lnTo>
                      <a:pt x="80" y="295"/>
                    </a:lnTo>
                    <a:lnTo>
                      <a:pt x="80" y="286"/>
                    </a:lnTo>
                    <a:lnTo>
                      <a:pt x="80" y="286"/>
                    </a:lnTo>
                    <a:lnTo>
                      <a:pt x="80" y="277"/>
                    </a:lnTo>
                    <a:lnTo>
                      <a:pt x="89" y="277"/>
                    </a:lnTo>
                    <a:lnTo>
                      <a:pt x="89" y="277"/>
                    </a:lnTo>
                    <a:lnTo>
                      <a:pt x="89" y="268"/>
                    </a:lnTo>
                    <a:lnTo>
                      <a:pt x="98" y="268"/>
                    </a:lnTo>
                    <a:lnTo>
                      <a:pt x="98" y="268"/>
                    </a:lnTo>
                    <a:lnTo>
                      <a:pt x="98" y="259"/>
                    </a:lnTo>
                    <a:lnTo>
                      <a:pt x="98" y="259"/>
                    </a:lnTo>
                    <a:lnTo>
                      <a:pt x="107" y="259"/>
                    </a:lnTo>
                    <a:lnTo>
                      <a:pt x="107" y="250"/>
                    </a:lnTo>
                    <a:lnTo>
                      <a:pt x="107" y="250"/>
                    </a:lnTo>
                    <a:lnTo>
                      <a:pt x="107" y="250"/>
                    </a:lnTo>
                    <a:lnTo>
                      <a:pt x="107" y="250"/>
                    </a:lnTo>
                    <a:lnTo>
                      <a:pt x="107" y="241"/>
                    </a:lnTo>
                    <a:lnTo>
                      <a:pt x="107" y="241"/>
                    </a:lnTo>
                    <a:lnTo>
                      <a:pt x="107" y="241"/>
                    </a:lnTo>
                    <a:lnTo>
                      <a:pt x="107" y="241"/>
                    </a:lnTo>
                    <a:lnTo>
                      <a:pt x="116" y="233"/>
                    </a:lnTo>
                    <a:lnTo>
                      <a:pt x="116" y="233"/>
                    </a:lnTo>
                    <a:lnTo>
                      <a:pt x="116" y="233"/>
                    </a:lnTo>
                    <a:lnTo>
                      <a:pt x="116" y="233"/>
                    </a:lnTo>
                    <a:lnTo>
                      <a:pt x="125" y="224"/>
                    </a:lnTo>
                    <a:lnTo>
                      <a:pt x="125" y="224"/>
                    </a:lnTo>
                    <a:lnTo>
                      <a:pt x="134" y="224"/>
                    </a:lnTo>
                    <a:lnTo>
                      <a:pt x="134" y="224"/>
                    </a:lnTo>
                    <a:lnTo>
                      <a:pt x="134" y="215"/>
                    </a:lnTo>
                    <a:lnTo>
                      <a:pt x="143" y="215"/>
                    </a:lnTo>
                    <a:lnTo>
                      <a:pt x="143" y="215"/>
                    </a:lnTo>
                    <a:lnTo>
                      <a:pt x="152" y="215"/>
                    </a:lnTo>
                    <a:lnTo>
                      <a:pt x="152" y="206"/>
                    </a:lnTo>
                    <a:lnTo>
                      <a:pt x="152" y="206"/>
                    </a:lnTo>
                    <a:lnTo>
                      <a:pt x="161" y="206"/>
                    </a:lnTo>
                    <a:lnTo>
                      <a:pt x="161" y="206"/>
                    </a:lnTo>
                    <a:lnTo>
                      <a:pt x="169" y="206"/>
                    </a:lnTo>
                    <a:lnTo>
                      <a:pt x="169" y="206"/>
                    </a:lnTo>
                    <a:lnTo>
                      <a:pt x="169" y="197"/>
                    </a:lnTo>
                    <a:lnTo>
                      <a:pt x="178" y="197"/>
                    </a:lnTo>
                    <a:lnTo>
                      <a:pt x="178" y="197"/>
                    </a:lnTo>
                    <a:lnTo>
                      <a:pt x="178" y="197"/>
                    </a:lnTo>
                    <a:lnTo>
                      <a:pt x="178" y="197"/>
                    </a:lnTo>
                    <a:lnTo>
                      <a:pt x="187" y="197"/>
                    </a:lnTo>
                    <a:lnTo>
                      <a:pt x="187" y="188"/>
                    </a:lnTo>
                    <a:lnTo>
                      <a:pt x="187" y="188"/>
                    </a:lnTo>
                    <a:lnTo>
                      <a:pt x="187" y="188"/>
                    </a:lnTo>
                    <a:lnTo>
                      <a:pt x="187" y="188"/>
                    </a:lnTo>
                    <a:lnTo>
                      <a:pt x="187" y="188"/>
                    </a:lnTo>
                    <a:lnTo>
                      <a:pt x="187" y="188"/>
                    </a:lnTo>
                    <a:lnTo>
                      <a:pt x="187" y="179"/>
                    </a:lnTo>
                    <a:lnTo>
                      <a:pt x="187" y="179"/>
                    </a:lnTo>
                    <a:lnTo>
                      <a:pt x="187" y="179"/>
                    </a:lnTo>
                    <a:lnTo>
                      <a:pt x="187" y="179"/>
                    </a:lnTo>
                    <a:lnTo>
                      <a:pt x="187" y="179"/>
                    </a:lnTo>
                    <a:lnTo>
                      <a:pt x="196" y="179"/>
                    </a:lnTo>
                    <a:lnTo>
                      <a:pt x="196" y="170"/>
                    </a:lnTo>
                    <a:lnTo>
                      <a:pt x="196" y="170"/>
                    </a:lnTo>
                    <a:lnTo>
                      <a:pt x="196" y="170"/>
                    </a:lnTo>
                    <a:lnTo>
                      <a:pt x="196" y="170"/>
                    </a:lnTo>
                    <a:lnTo>
                      <a:pt x="196" y="170"/>
                    </a:lnTo>
                    <a:lnTo>
                      <a:pt x="205" y="170"/>
                    </a:lnTo>
                    <a:lnTo>
                      <a:pt x="205" y="161"/>
                    </a:lnTo>
                    <a:lnTo>
                      <a:pt x="205" y="161"/>
                    </a:lnTo>
                    <a:lnTo>
                      <a:pt x="205" y="161"/>
                    </a:lnTo>
                    <a:lnTo>
                      <a:pt x="205" y="161"/>
                    </a:lnTo>
                    <a:lnTo>
                      <a:pt x="205" y="161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23" y="143"/>
                    </a:lnTo>
                    <a:lnTo>
                      <a:pt x="223" y="143"/>
                    </a:lnTo>
                    <a:lnTo>
                      <a:pt x="223" y="143"/>
                    </a:lnTo>
                    <a:lnTo>
                      <a:pt x="232" y="143"/>
                    </a:lnTo>
                    <a:lnTo>
                      <a:pt x="232" y="143"/>
                    </a:lnTo>
                    <a:lnTo>
                      <a:pt x="232" y="134"/>
                    </a:lnTo>
                    <a:lnTo>
                      <a:pt x="241" y="134"/>
                    </a:lnTo>
                    <a:lnTo>
                      <a:pt x="241" y="134"/>
                    </a:lnTo>
                    <a:lnTo>
                      <a:pt x="241" y="134"/>
                    </a:lnTo>
                    <a:lnTo>
                      <a:pt x="250" y="134"/>
                    </a:lnTo>
                    <a:lnTo>
                      <a:pt x="250" y="125"/>
                    </a:lnTo>
                    <a:lnTo>
                      <a:pt x="250" y="125"/>
                    </a:lnTo>
                    <a:lnTo>
                      <a:pt x="259" y="125"/>
                    </a:lnTo>
                    <a:lnTo>
                      <a:pt x="259" y="125"/>
                    </a:lnTo>
                    <a:lnTo>
                      <a:pt x="268" y="125"/>
                    </a:lnTo>
                    <a:lnTo>
                      <a:pt x="268" y="125"/>
                    </a:lnTo>
                    <a:lnTo>
                      <a:pt x="277" y="116"/>
                    </a:lnTo>
                    <a:lnTo>
                      <a:pt x="286" y="116"/>
                    </a:lnTo>
                    <a:lnTo>
                      <a:pt x="286" y="116"/>
                    </a:lnTo>
                    <a:lnTo>
                      <a:pt x="294" y="116"/>
                    </a:lnTo>
                    <a:lnTo>
                      <a:pt x="294" y="116"/>
                    </a:lnTo>
                    <a:lnTo>
                      <a:pt x="303" y="116"/>
                    </a:lnTo>
                    <a:lnTo>
                      <a:pt x="303" y="116"/>
                    </a:lnTo>
                    <a:lnTo>
                      <a:pt x="312" y="116"/>
                    </a:lnTo>
                    <a:lnTo>
                      <a:pt x="312" y="116"/>
                    </a:lnTo>
                    <a:lnTo>
                      <a:pt x="321" y="116"/>
                    </a:lnTo>
                    <a:lnTo>
                      <a:pt x="321" y="116"/>
                    </a:lnTo>
                    <a:lnTo>
                      <a:pt x="321" y="116"/>
                    </a:lnTo>
                    <a:lnTo>
                      <a:pt x="330" y="116"/>
                    </a:lnTo>
                    <a:lnTo>
                      <a:pt x="330" y="116"/>
                    </a:lnTo>
                    <a:lnTo>
                      <a:pt x="339" y="108"/>
                    </a:lnTo>
                    <a:lnTo>
                      <a:pt x="339" y="108"/>
                    </a:lnTo>
                    <a:lnTo>
                      <a:pt x="339" y="108"/>
                    </a:lnTo>
                    <a:lnTo>
                      <a:pt x="348" y="108"/>
                    </a:lnTo>
                    <a:lnTo>
                      <a:pt x="348" y="99"/>
                    </a:lnTo>
                    <a:lnTo>
                      <a:pt x="357" y="99"/>
                    </a:lnTo>
                    <a:lnTo>
                      <a:pt x="357" y="99"/>
                    </a:lnTo>
                    <a:lnTo>
                      <a:pt x="366" y="99"/>
                    </a:lnTo>
                    <a:lnTo>
                      <a:pt x="366" y="90"/>
                    </a:lnTo>
                    <a:lnTo>
                      <a:pt x="366" y="90"/>
                    </a:lnTo>
                    <a:lnTo>
                      <a:pt x="375" y="90"/>
                    </a:lnTo>
                    <a:lnTo>
                      <a:pt x="375" y="90"/>
                    </a:lnTo>
                    <a:lnTo>
                      <a:pt x="384" y="81"/>
                    </a:lnTo>
                    <a:lnTo>
                      <a:pt x="384" y="81"/>
                    </a:lnTo>
                    <a:lnTo>
                      <a:pt x="384" y="81"/>
                    </a:lnTo>
                    <a:lnTo>
                      <a:pt x="393" y="81"/>
                    </a:lnTo>
                    <a:lnTo>
                      <a:pt x="393" y="72"/>
                    </a:lnTo>
                    <a:lnTo>
                      <a:pt x="393" y="72"/>
                    </a:lnTo>
                    <a:lnTo>
                      <a:pt x="393" y="63"/>
                    </a:lnTo>
                    <a:lnTo>
                      <a:pt x="393" y="63"/>
                    </a:lnTo>
                    <a:lnTo>
                      <a:pt x="402" y="54"/>
                    </a:lnTo>
                    <a:lnTo>
                      <a:pt x="402" y="54"/>
                    </a:lnTo>
                    <a:lnTo>
                      <a:pt x="402" y="54"/>
                    </a:lnTo>
                    <a:lnTo>
                      <a:pt x="402" y="45"/>
                    </a:lnTo>
                    <a:lnTo>
                      <a:pt x="402" y="45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11" y="36"/>
                    </a:lnTo>
                    <a:lnTo>
                      <a:pt x="411" y="36"/>
                    </a:lnTo>
                    <a:lnTo>
                      <a:pt x="420" y="36"/>
                    </a:lnTo>
                    <a:lnTo>
                      <a:pt x="420" y="36"/>
                    </a:lnTo>
                    <a:lnTo>
                      <a:pt x="420" y="36"/>
                    </a:lnTo>
                    <a:lnTo>
                      <a:pt x="420" y="27"/>
                    </a:lnTo>
                    <a:lnTo>
                      <a:pt x="420" y="27"/>
                    </a:lnTo>
                    <a:lnTo>
                      <a:pt x="420" y="27"/>
                    </a:lnTo>
                    <a:lnTo>
                      <a:pt x="420" y="18"/>
                    </a:lnTo>
                    <a:lnTo>
                      <a:pt x="420" y="18"/>
                    </a:lnTo>
                    <a:lnTo>
                      <a:pt x="420" y="18"/>
                    </a:lnTo>
                    <a:lnTo>
                      <a:pt x="428" y="18"/>
                    </a:lnTo>
                    <a:lnTo>
                      <a:pt x="428" y="18"/>
                    </a:lnTo>
                    <a:lnTo>
                      <a:pt x="428" y="18"/>
                    </a:lnTo>
                    <a:lnTo>
                      <a:pt x="437" y="18"/>
                    </a:lnTo>
                    <a:lnTo>
                      <a:pt x="437" y="18"/>
                    </a:lnTo>
                    <a:lnTo>
                      <a:pt x="437" y="18"/>
                    </a:lnTo>
                    <a:lnTo>
                      <a:pt x="437" y="18"/>
                    </a:lnTo>
                    <a:lnTo>
                      <a:pt x="446" y="9"/>
                    </a:lnTo>
                    <a:lnTo>
                      <a:pt x="446" y="9"/>
                    </a:lnTo>
                    <a:lnTo>
                      <a:pt x="446" y="9"/>
                    </a:lnTo>
                    <a:lnTo>
                      <a:pt x="455" y="9"/>
                    </a:lnTo>
                    <a:lnTo>
                      <a:pt x="455" y="9"/>
                    </a:lnTo>
                    <a:lnTo>
                      <a:pt x="455" y="9"/>
                    </a:lnTo>
                    <a:lnTo>
                      <a:pt x="455" y="0"/>
                    </a:lnTo>
                    <a:lnTo>
                      <a:pt x="464" y="0"/>
                    </a:lnTo>
                    <a:lnTo>
                      <a:pt x="464" y="0"/>
                    </a:lnTo>
                    <a:lnTo>
                      <a:pt x="464" y="0"/>
                    </a:lnTo>
                    <a:lnTo>
                      <a:pt x="464" y="0"/>
                    </a:lnTo>
                    <a:lnTo>
                      <a:pt x="464" y="0"/>
                    </a:lnTo>
                    <a:lnTo>
                      <a:pt x="464" y="0"/>
                    </a:lnTo>
                    <a:lnTo>
                      <a:pt x="464" y="0"/>
                    </a:lnTo>
                    <a:lnTo>
                      <a:pt x="464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482" y="9"/>
                    </a:lnTo>
                    <a:lnTo>
                      <a:pt x="491" y="36"/>
                    </a:lnTo>
                    <a:lnTo>
                      <a:pt x="518" y="45"/>
                    </a:lnTo>
                    <a:lnTo>
                      <a:pt x="518" y="63"/>
                    </a:lnTo>
                    <a:lnTo>
                      <a:pt x="536" y="90"/>
                    </a:lnTo>
                    <a:lnTo>
                      <a:pt x="554" y="99"/>
                    </a:lnTo>
                    <a:lnTo>
                      <a:pt x="554" y="116"/>
                    </a:lnTo>
                    <a:lnTo>
                      <a:pt x="554" y="134"/>
                    </a:lnTo>
                    <a:lnTo>
                      <a:pt x="545" y="161"/>
                    </a:lnTo>
                    <a:lnTo>
                      <a:pt x="545" y="188"/>
                    </a:lnTo>
                    <a:lnTo>
                      <a:pt x="562" y="188"/>
                    </a:lnTo>
                    <a:lnTo>
                      <a:pt x="589" y="197"/>
                    </a:lnTo>
                    <a:lnTo>
                      <a:pt x="607" y="206"/>
                    </a:lnTo>
                    <a:lnTo>
                      <a:pt x="634" y="206"/>
                    </a:lnTo>
                    <a:lnTo>
                      <a:pt x="625" y="250"/>
                    </a:lnTo>
                    <a:lnTo>
                      <a:pt x="634" y="259"/>
                    </a:lnTo>
                    <a:lnTo>
                      <a:pt x="652" y="268"/>
                    </a:lnTo>
                    <a:lnTo>
                      <a:pt x="652" y="286"/>
                    </a:lnTo>
                    <a:lnTo>
                      <a:pt x="643" y="286"/>
                    </a:lnTo>
                    <a:lnTo>
                      <a:pt x="616" y="286"/>
                    </a:lnTo>
                    <a:lnTo>
                      <a:pt x="598" y="286"/>
                    </a:lnTo>
                    <a:lnTo>
                      <a:pt x="589" y="295"/>
                    </a:lnTo>
                    <a:lnTo>
                      <a:pt x="571" y="304"/>
                    </a:lnTo>
                    <a:lnTo>
                      <a:pt x="571" y="331"/>
                    </a:lnTo>
                    <a:lnTo>
                      <a:pt x="580" y="358"/>
                    </a:lnTo>
                    <a:lnTo>
                      <a:pt x="580" y="366"/>
                    </a:lnTo>
                    <a:lnTo>
                      <a:pt x="571" y="375"/>
                    </a:lnTo>
                    <a:lnTo>
                      <a:pt x="562" y="384"/>
                    </a:lnTo>
                    <a:lnTo>
                      <a:pt x="536" y="384"/>
                    </a:lnTo>
                    <a:lnTo>
                      <a:pt x="527" y="393"/>
                    </a:lnTo>
                    <a:lnTo>
                      <a:pt x="527" y="411"/>
                    </a:lnTo>
                    <a:lnTo>
                      <a:pt x="545" y="429"/>
                    </a:lnTo>
                    <a:lnTo>
                      <a:pt x="562" y="438"/>
                    </a:lnTo>
                    <a:lnTo>
                      <a:pt x="580" y="447"/>
                    </a:lnTo>
                    <a:lnTo>
                      <a:pt x="607" y="447"/>
                    </a:lnTo>
                    <a:lnTo>
                      <a:pt x="616" y="465"/>
                    </a:lnTo>
                    <a:lnTo>
                      <a:pt x="625" y="474"/>
                    </a:lnTo>
                    <a:lnTo>
                      <a:pt x="607" y="500"/>
                    </a:lnTo>
                    <a:lnTo>
                      <a:pt x="607" y="527"/>
                    </a:lnTo>
                    <a:lnTo>
                      <a:pt x="607" y="554"/>
                    </a:lnTo>
                    <a:lnTo>
                      <a:pt x="607" y="563"/>
                    </a:lnTo>
                    <a:lnTo>
                      <a:pt x="625" y="563"/>
                    </a:lnTo>
                    <a:lnTo>
                      <a:pt x="625" y="590"/>
                    </a:lnTo>
                    <a:lnTo>
                      <a:pt x="634" y="608"/>
                    </a:lnTo>
                    <a:lnTo>
                      <a:pt x="625" y="617"/>
                    </a:lnTo>
                    <a:lnTo>
                      <a:pt x="607" y="634"/>
                    </a:lnTo>
                    <a:lnTo>
                      <a:pt x="580" y="634"/>
                    </a:lnTo>
                    <a:lnTo>
                      <a:pt x="571" y="634"/>
                    </a:lnTo>
                    <a:lnTo>
                      <a:pt x="554" y="643"/>
                    </a:lnTo>
                    <a:lnTo>
                      <a:pt x="536" y="643"/>
                    </a:lnTo>
                    <a:lnTo>
                      <a:pt x="518" y="643"/>
                    </a:lnTo>
                    <a:lnTo>
                      <a:pt x="500" y="652"/>
                    </a:lnTo>
                    <a:lnTo>
                      <a:pt x="491" y="670"/>
                    </a:lnTo>
                    <a:lnTo>
                      <a:pt x="473" y="652"/>
                    </a:lnTo>
                    <a:lnTo>
                      <a:pt x="446" y="652"/>
                    </a:lnTo>
                    <a:lnTo>
                      <a:pt x="420" y="652"/>
                    </a:lnTo>
                    <a:lnTo>
                      <a:pt x="402" y="652"/>
                    </a:lnTo>
                    <a:lnTo>
                      <a:pt x="402" y="634"/>
                    </a:lnTo>
                    <a:lnTo>
                      <a:pt x="384" y="643"/>
                    </a:lnTo>
                    <a:lnTo>
                      <a:pt x="366" y="652"/>
                    </a:lnTo>
                    <a:lnTo>
                      <a:pt x="339" y="652"/>
                    </a:lnTo>
                    <a:lnTo>
                      <a:pt x="303" y="652"/>
                    </a:lnTo>
                    <a:lnTo>
                      <a:pt x="277" y="652"/>
                    </a:lnTo>
                    <a:lnTo>
                      <a:pt x="268" y="661"/>
                    </a:lnTo>
                    <a:lnTo>
                      <a:pt x="268" y="670"/>
                    </a:lnTo>
                    <a:lnTo>
                      <a:pt x="250" y="670"/>
                    </a:lnTo>
                    <a:lnTo>
                      <a:pt x="232" y="670"/>
                    </a:lnTo>
                    <a:lnTo>
                      <a:pt x="214" y="670"/>
                    </a:lnTo>
                    <a:lnTo>
                      <a:pt x="214" y="688"/>
                    </a:lnTo>
                    <a:lnTo>
                      <a:pt x="196" y="697"/>
                    </a:lnTo>
                    <a:lnTo>
                      <a:pt x="178" y="697"/>
                    </a:lnTo>
                    <a:lnTo>
                      <a:pt x="161" y="697"/>
                    </a:lnTo>
                    <a:lnTo>
                      <a:pt x="161" y="679"/>
                    </a:lnTo>
                    <a:lnTo>
                      <a:pt x="161" y="670"/>
                    </a:lnTo>
                    <a:lnTo>
                      <a:pt x="152" y="688"/>
                    </a:lnTo>
                    <a:lnTo>
                      <a:pt x="143" y="679"/>
                    </a:lnTo>
                    <a:lnTo>
                      <a:pt x="125" y="688"/>
                    </a:lnTo>
                    <a:lnTo>
                      <a:pt x="116" y="697"/>
                    </a:lnTo>
                    <a:lnTo>
                      <a:pt x="107" y="706"/>
                    </a:lnTo>
                    <a:lnTo>
                      <a:pt x="98" y="706"/>
                    </a:lnTo>
                    <a:lnTo>
                      <a:pt x="89" y="697"/>
                    </a:lnTo>
                    <a:lnTo>
                      <a:pt x="80" y="688"/>
                    </a:lnTo>
                    <a:lnTo>
                      <a:pt x="53" y="688"/>
                    </a:lnTo>
                    <a:lnTo>
                      <a:pt x="27" y="688"/>
                    </a:lnTo>
                    <a:lnTo>
                      <a:pt x="9" y="688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EDF13D"/>
              </a:solidFill>
              <a:ln w="21590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19" name="Freeform 123"/>
              <p:cNvSpPr>
                <a:spLocks/>
              </p:cNvSpPr>
              <p:nvPr/>
            </p:nvSpPr>
            <p:spPr bwMode="auto">
              <a:xfrm>
                <a:off x="4326" y="5988"/>
                <a:ext cx="1644" cy="1525"/>
              </a:xfrm>
              <a:custGeom>
                <a:avLst/>
                <a:gdLst>
                  <a:gd name="T0" fmla="*/ 607 w 741"/>
                  <a:gd name="T1" fmla="*/ 331 h 643"/>
                  <a:gd name="T2" fmla="*/ 598 w 741"/>
                  <a:gd name="T3" fmla="*/ 331 h 643"/>
                  <a:gd name="T4" fmla="*/ 580 w 741"/>
                  <a:gd name="T5" fmla="*/ 331 h 643"/>
                  <a:gd name="T6" fmla="*/ 562 w 741"/>
                  <a:gd name="T7" fmla="*/ 331 h 643"/>
                  <a:gd name="T8" fmla="*/ 562 w 741"/>
                  <a:gd name="T9" fmla="*/ 313 h 643"/>
                  <a:gd name="T10" fmla="*/ 554 w 741"/>
                  <a:gd name="T11" fmla="*/ 304 h 643"/>
                  <a:gd name="T12" fmla="*/ 562 w 741"/>
                  <a:gd name="T13" fmla="*/ 286 h 643"/>
                  <a:gd name="T14" fmla="*/ 571 w 741"/>
                  <a:gd name="T15" fmla="*/ 277 h 643"/>
                  <a:gd name="T16" fmla="*/ 580 w 741"/>
                  <a:gd name="T17" fmla="*/ 277 h 643"/>
                  <a:gd name="T18" fmla="*/ 589 w 741"/>
                  <a:gd name="T19" fmla="*/ 268 h 643"/>
                  <a:gd name="T20" fmla="*/ 589 w 741"/>
                  <a:gd name="T21" fmla="*/ 241 h 643"/>
                  <a:gd name="T22" fmla="*/ 580 w 741"/>
                  <a:gd name="T23" fmla="*/ 214 h 643"/>
                  <a:gd name="T24" fmla="*/ 571 w 741"/>
                  <a:gd name="T25" fmla="*/ 197 h 643"/>
                  <a:gd name="T26" fmla="*/ 562 w 741"/>
                  <a:gd name="T27" fmla="*/ 188 h 643"/>
                  <a:gd name="T28" fmla="*/ 554 w 741"/>
                  <a:gd name="T29" fmla="*/ 179 h 643"/>
                  <a:gd name="T30" fmla="*/ 536 w 741"/>
                  <a:gd name="T31" fmla="*/ 179 h 643"/>
                  <a:gd name="T32" fmla="*/ 536 w 741"/>
                  <a:gd name="T33" fmla="*/ 170 h 643"/>
                  <a:gd name="T34" fmla="*/ 545 w 741"/>
                  <a:gd name="T35" fmla="*/ 152 h 643"/>
                  <a:gd name="T36" fmla="*/ 536 w 741"/>
                  <a:gd name="T37" fmla="*/ 143 h 643"/>
                  <a:gd name="T38" fmla="*/ 527 w 741"/>
                  <a:gd name="T39" fmla="*/ 152 h 643"/>
                  <a:gd name="T40" fmla="*/ 509 w 741"/>
                  <a:gd name="T41" fmla="*/ 143 h 643"/>
                  <a:gd name="T42" fmla="*/ 500 w 741"/>
                  <a:gd name="T43" fmla="*/ 143 h 643"/>
                  <a:gd name="T44" fmla="*/ 482 w 741"/>
                  <a:gd name="T45" fmla="*/ 134 h 643"/>
                  <a:gd name="T46" fmla="*/ 482 w 741"/>
                  <a:gd name="T47" fmla="*/ 143 h 643"/>
                  <a:gd name="T48" fmla="*/ 464 w 741"/>
                  <a:gd name="T49" fmla="*/ 143 h 643"/>
                  <a:gd name="T50" fmla="*/ 446 w 741"/>
                  <a:gd name="T51" fmla="*/ 143 h 643"/>
                  <a:gd name="T52" fmla="*/ 437 w 741"/>
                  <a:gd name="T53" fmla="*/ 125 h 643"/>
                  <a:gd name="T54" fmla="*/ 437 w 741"/>
                  <a:gd name="T55" fmla="*/ 107 h 643"/>
                  <a:gd name="T56" fmla="*/ 428 w 741"/>
                  <a:gd name="T57" fmla="*/ 72 h 643"/>
                  <a:gd name="T58" fmla="*/ 428 w 741"/>
                  <a:gd name="T59" fmla="*/ 36 h 643"/>
                  <a:gd name="T60" fmla="*/ 437 w 741"/>
                  <a:gd name="T61" fmla="*/ 9 h 643"/>
                  <a:gd name="T62" fmla="*/ 446 w 741"/>
                  <a:gd name="T63" fmla="*/ 9 h 643"/>
                  <a:gd name="T64" fmla="*/ 428 w 741"/>
                  <a:gd name="T65" fmla="*/ 0 h 643"/>
                  <a:gd name="T66" fmla="*/ 384 w 741"/>
                  <a:gd name="T67" fmla="*/ 0 h 643"/>
                  <a:gd name="T68" fmla="*/ 339 w 741"/>
                  <a:gd name="T69" fmla="*/ 27 h 643"/>
                  <a:gd name="T70" fmla="*/ 348 w 741"/>
                  <a:gd name="T71" fmla="*/ 125 h 643"/>
                  <a:gd name="T72" fmla="*/ 232 w 741"/>
                  <a:gd name="T73" fmla="*/ 143 h 643"/>
                  <a:gd name="T74" fmla="*/ 214 w 741"/>
                  <a:gd name="T75" fmla="*/ 125 h 643"/>
                  <a:gd name="T76" fmla="*/ 205 w 741"/>
                  <a:gd name="T77" fmla="*/ 116 h 643"/>
                  <a:gd name="T78" fmla="*/ 205 w 741"/>
                  <a:gd name="T79" fmla="*/ 63 h 643"/>
                  <a:gd name="T80" fmla="*/ 169 w 741"/>
                  <a:gd name="T81" fmla="*/ 89 h 643"/>
                  <a:gd name="T82" fmla="*/ 107 w 741"/>
                  <a:gd name="T83" fmla="*/ 179 h 643"/>
                  <a:gd name="T84" fmla="*/ 89 w 741"/>
                  <a:gd name="T85" fmla="*/ 259 h 643"/>
                  <a:gd name="T86" fmla="*/ 53 w 741"/>
                  <a:gd name="T87" fmla="*/ 339 h 643"/>
                  <a:gd name="T88" fmla="*/ 18 w 741"/>
                  <a:gd name="T89" fmla="*/ 402 h 643"/>
                  <a:gd name="T90" fmla="*/ 80 w 741"/>
                  <a:gd name="T91" fmla="*/ 473 h 643"/>
                  <a:gd name="T92" fmla="*/ 107 w 741"/>
                  <a:gd name="T93" fmla="*/ 581 h 643"/>
                  <a:gd name="T94" fmla="*/ 268 w 741"/>
                  <a:gd name="T95" fmla="*/ 616 h 643"/>
                  <a:gd name="T96" fmla="*/ 375 w 741"/>
                  <a:gd name="T97" fmla="*/ 643 h 643"/>
                  <a:gd name="T98" fmla="*/ 437 w 741"/>
                  <a:gd name="T99" fmla="*/ 590 h 643"/>
                  <a:gd name="T100" fmla="*/ 509 w 741"/>
                  <a:gd name="T101" fmla="*/ 563 h 643"/>
                  <a:gd name="T102" fmla="*/ 545 w 741"/>
                  <a:gd name="T103" fmla="*/ 438 h 643"/>
                  <a:gd name="T104" fmla="*/ 634 w 741"/>
                  <a:gd name="T105" fmla="*/ 464 h 643"/>
                  <a:gd name="T106" fmla="*/ 679 w 741"/>
                  <a:gd name="T107" fmla="*/ 447 h 643"/>
                  <a:gd name="T108" fmla="*/ 741 w 741"/>
                  <a:gd name="T109" fmla="*/ 393 h 643"/>
                  <a:gd name="T110" fmla="*/ 652 w 741"/>
                  <a:gd name="T111" fmla="*/ 322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1" h="643">
                    <a:moveTo>
                      <a:pt x="607" y="322"/>
                    </a:moveTo>
                    <a:lnTo>
                      <a:pt x="607" y="322"/>
                    </a:lnTo>
                    <a:lnTo>
                      <a:pt x="607" y="322"/>
                    </a:lnTo>
                    <a:lnTo>
                      <a:pt x="607" y="331"/>
                    </a:lnTo>
                    <a:lnTo>
                      <a:pt x="607" y="331"/>
                    </a:lnTo>
                    <a:lnTo>
                      <a:pt x="607" y="331"/>
                    </a:lnTo>
                    <a:lnTo>
                      <a:pt x="607" y="331"/>
                    </a:lnTo>
                    <a:lnTo>
                      <a:pt x="607" y="331"/>
                    </a:lnTo>
                    <a:lnTo>
                      <a:pt x="607" y="331"/>
                    </a:lnTo>
                    <a:lnTo>
                      <a:pt x="598" y="331"/>
                    </a:lnTo>
                    <a:lnTo>
                      <a:pt x="598" y="331"/>
                    </a:lnTo>
                    <a:lnTo>
                      <a:pt x="598" y="331"/>
                    </a:lnTo>
                    <a:lnTo>
                      <a:pt x="589" y="331"/>
                    </a:lnTo>
                    <a:lnTo>
                      <a:pt x="589" y="331"/>
                    </a:lnTo>
                    <a:lnTo>
                      <a:pt x="589" y="331"/>
                    </a:lnTo>
                    <a:lnTo>
                      <a:pt x="580" y="331"/>
                    </a:lnTo>
                    <a:lnTo>
                      <a:pt x="580" y="331"/>
                    </a:lnTo>
                    <a:lnTo>
                      <a:pt x="580" y="331"/>
                    </a:lnTo>
                    <a:lnTo>
                      <a:pt x="571" y="331"/>
                    </a:lnTo>
                    <a:lnTo>
                      <a:pt x="571" y="331"/>
                    </a:lnTo>
                    <a:lnTo>
                      <a:pt x="571" y="331"/>
                    </a:lnTo>
                    <a:lnTo>
                      <a:pt x="571" y="331"/>
                    </a:lnTo>
                    <a:lnTo>
                      <a:pt x="562" y="331"/>
                    </a:lnTo>
                    <a:lnTo>
                      <a:pt x="562" y="331"/>
                    </a:lnTo>
                    <a:lnTo>
                      <a:pt x="562" y="331"/>
                    </a:lnTo>
                    <a:lnTo>
                      <a:pt x="562" y="331"/>
                    </a:lnTo>
                    <a:lnTo>
                      <a:pt x="562" y="322"/>
                    </a:lnTo>
                    <a:lnTo>
                      <a:pt x="562" y="322"/>
                    </a:lnTo>
                    <a:lnTo>
                      <a:pt x="562" y="322"/>
                    </a:lnTo>
                    <a:lnTo>
                      <a:pt x="562" y="313"/>
                    </a:lnTo>
                    <a:lnTo>
                      <a:pt x="554" y="313"/>
                    </a:lnTo>
                    <a:lnTo>
                      <a:pt x="554" y="313"/>
                    </a:lnTo>
                    <a:lnTo>
                      <a:pt x="554" y="313"/>
                    </a:lnTo>
                    <a:lnTo>
                      <a:pt x="554" y="304"/>
                    </a:lnTo>
                    <a:lnTo>
                      <a:pt x="554" y="304"/>
                    </a:lnTo>
                    <a:lnTo>
                      <a:pt x="554" y="304"/>
                    </a:lnTo>
                    <a:lnTo>
                      <a:pt x="554" y="295"/>
                    </a:lnTo>
                    <a:lnTo>
                      <a:pt x="562" y="295"/>
                    </a:lnTo>
                    <a:lnTo>
                      <a:pt x="562" y="295"/>
                    </a:lnTo>
                    <a:lnTo>
                      <a:pt x="562" y="286"/>
                    </a:lnTo>
                    <a:lnTo>
                      <a:pt x="562" y="286"/>
                    </a:lnTo>
                    <a:lnTo>
                      <a:pt x="562" y="286"/>
                    </a:lnTo>
                    <a:lnTo>
                      <a:pt x="562" y="286"/>
                    </a:lnTo>
                    <a:lnTo>
                      <a:pt x="562" y="286"/>
                    </a:lnTo>
                    <a:lnTo>
                      <a:pt x="571" y="286"/>
                    </a:lnTo>
                    <a:lnTo>
                      <a:pt x="571" y="286"/>
                    </a:lnTo>
                    <a:lnTo>
                      <a:pt x="571" y="277"/>
                    </a:lnTo>
                    <a:lnTo>
                      <a:pt x="571" y="277"/>
                    </a:lnTo>
                    <a:lnTo>
                      <a:pt x="571" y="277"/>
                    </a:lnTo>
                    <a:lnTo>
                      <a:pt x="580" y="277"/>
                    </a:lnTo>
                    <a:lnTo>
                      <a:pt x="580" y="277"/>
                    </a:lnTo>
                    <a:lnTo>
                      <a:pt x="580" y="277"/>
                    </a:lnTo>
                    <a:lnTo>
                      <a:pt x="580" y="277"/>
                    </a:lnTo>
                    <a:lnTo>
                      <a:pt x="580" y="277"/>
                    </a:lnTo>
                    <a:lnTo>
                      <a:pt x="580" y="277"/>
                    </a:lnTo>
                    <a:lnTo>
                      <a:pt x="589" y="277"/>
                    </a:lnTo>
                    <a:lnTo>
                      <a:pt x="589" y="277"/>
                    </a:lnTo>
                    <a:lnTo>
                      <a:pt x="589" y="277"/>
                    </a:lnTo>
                    <a:lnTo>
                      <a:pt x="589" y="268"/>
                    </a:lnTo>
                    <a:lnTo>
                      <a:pt x="589" y="268"/>
                    </a:lnTo>
                    <a:lnTo>
                      <a:pt x="589" y="259"/>
                    </a:lnTo>
                    <a:lnTo>
                      <a:pt x="589" y="259"/>
                    </a:lnTo>
                    <a:lnTo>
                      <a:pt x="589" y="250"/>
                    </a:lnTo>
                    <a:lnTo>
                      <a:pt x="589" y="250"/>
                    </a:lnTo>
                    <a:lnTo>
                      <a:pt x="589" y="241"/>
                    </a:lnTo>
                    <a:lnTo>
                      <a:pt x="589" y="241"/>
                    </a:lnTo>
                    <a:lnTo>
                      <a:pt x="589" y="241"/>
                    </a:lnTo>
                    <a:lnTo>
                      <a:pt x="589" y="232"/>
                    </a:lnTo>
                    <a:lnTo>
                      <a:pt x="580" y="232"/>
                    </a:lnTo>
                    <a:lnTo>
                      <a:pt x="580" y="223"/>
                    </a:lnTo>
                    <a:lnTo>
                      <a:pt x="580" y="223"/>
                    </a:lnTo>
                    <a:lnTo>
                      <a:pt x="580" y="214"/>
                    </a:lnTo>
                    <a:lnTo>
                      <a:pt x="580" y="214"/>
                    </a:lnTo>
                    <a:lnTo>
                      <a:pt x="580" y="206"/>
                    </a:lnTo>
                    <a:lnTo>
                      <a:pt x="580" y="206"/>
                    </a:lnTo>
                    <a:lnTo>
                      <a:pt x="580" y="206"/>
                    </a:lnTo>
                    <a:lnTo>
                      <a:pt x="571" y="197"/>
                    </a:lnTo>
                    <a:lnTo>
                      <a:pt x="571" y="197"/>
                    </a:lnTo>
                    <a:lnTo>
                      <a:pt x="571" y="197"/>
                    </a:lnTo>
                    <a:lnTo>
                      <a:pt x="571" y="188"/>
                    </a:lnTo>
                    <a:lnTo>
                      <a:pt x="571" y="188"/>
                    </a:lnTo>
                    <a:lnTo>
                      <a:pt x="562" y="188"/>
                    </a:lnTo>
                    <a:lnTo>
                      <a:pt x="562" y="188"/>
                    </a:lnTo>
                    <a:lnTo>
                      <a:pt x="562" y="188"/>
                    </a:lnTo>
                    <a:lnTo>
                      <a:pt x="562" y="188"/>
                    </a:lnTo>
                    <a:lnTo>
                      <a:pt x="562" y="188"/>
                    </a:lnTo>
                    <a:lnTo>
                      <a:pt x="554" y="188"/>
                    </a:lnTo>
                    <a:lnTo>
                      <a:pt x="554" y="188"/>
                    </a:lnTo>
                    <a:lnTo>
                      <a:pt x="554" y="179"/>
                    </a:lnTo>
                    <a:lnTo>
                      <a:pt x="554" y="179"/>
                    </a:lnTo>
                    <a:lnTo>
                      <a:pt x="545" y="179"/>
                    </a:lnTo>
                    <a:lnTo>
                      <a:pt x="545" y="179"/>
                    </a:lnTo>
                    <a:lnTo>
                      <a:pt x="545" y="179"/>
                    </a:lnTo>
                    <a:lnTo>
                      <a:pt x="545" y="179"/>
                    </a:lnTo>
                    <a:lnTo>
                      <a:pt x="545" y="179"/>
                    </a:lnTo>
                    <a:lnTo>
                      <a:pt x="536" y="179"/>
                    </a:lnTo>
                    <a:lnTo>
                      <a:pt x="536" y="179"/>
                    </a:lnTo>
                    <a:lnTo>
                      <a:pt x="536" y="179"/>
                    </a:lnTo>
                    <a:lnTo>
                      <a:pt x="536" y="179"/>
                    </a:lnTo>
                    <a:lnTo>
                      <a:pt x="536" y="170"/>
                    </a:lnTo>
                    <a:lnTo>
                      <a:pt x="536" y="170"/>
                    </a:lnTo>
                    <a:lnTo>
                      <a:pt x="536" y="170"/>
                    </a:lnTo>
                    <a:lnTo>
                      <a:pt x="536" y="161"/>
                    </a:lnTo>
                    <a:lnTo>
                      <a:pt x="536" y="161"/>
                    </a:lnTo>
                    <a:lnTo>
                      <a:pt x="536" y="161"/>
                    </a:lnTo>
                    <a:lnTo>
                      <a:pt x="536" y="161"/>
                    </a:lnTo>
                    <a:lnTo>
                      <a:pt x="545" y="152"/>
                    </a:lnTo>
                    <a:lnTo>
                      <a:pt x="545" y="152"/>
                    </a:lnTo>
                    <a:lnTo>
                      <a:pt x="545" y="152"/>
                    </a:lnTo>
                    <a:lnTo>
                      <a:pt x="545" y="152"/>
                    </a:lnTo>
                    <a:lnTo>
                      <a:pt x="545" y="152"/>
                    </a:lnTo>
                    <a:lnTo>
                      <a:pt x="545" y="152"/>
                    </a:lnTo>
                    <a:lnTo>
                      <a:pt x="545" y="152"/>
                    </a:lnTo>
                    <a:lnTo>
                      <a:pt x="536" y="143"/>
                    </a:lnTo>
                    <a:lnTo>
                      <a:pt x="536" y="143"/>
                    </a:lnTo>
                    <a:lnTo>
                      <a:pt x="536" y="143"/>
                    </a:lnTo>
                    <a:lnTo>
                      <a:pt x="536" y="152"/>
                    </a:lnTo>
                    <a:lnTo>
                      <a:pt x="536" y="152"/>
                    </a:lnTo>
                    <a:lnTo>
                      <a:pt x="527" y="152"/>
                    </a:lnTo>
                    <a:lnTo>
                      <a:pt x="527" y="152"/>
                    </a:lnTo>
                    <a:lnTo>
                      <a:pt x="527" y="152"/>
                    </a:lnTo>
                    <a:lnTo>
                      <a:pt x="527" y="152"/>
                    </a:lnTo>
                    <a:lnTo>
                      <a:pt x="518" y="152"/>
                    </a:lnTo>
                    <a:lnTo>
                      <a:pt x="518" y="152"/>
                    </a:lnTo>
                    <a:lnTo>
                      <a:pt x="518" y="152"/>
                    </a:lnTo>
                    <a:lnTo>
                      <a:pt x="509" y="143"/>
                    </a:lnTo>
                    <a:lnTo>
                      <a:pt x="509" y="143"/>
                    </a:lnTo>
                    <a:lnTo>
                      <a:pt x="509" y="143"/>
                    </a:lnTo>
                    <a:lnTo>
                      <a:pt x="500" y="143"/>
                    </a:lnTo>
                    <a:lnTo>
                      <a:pt x="500" y="143"/>
                    </a:lnTo>
                    <a:lnTo>
                      <a:pt x="500" y="143"/>
                    </a:lnTo>
                    <a:lnTo>
                      <a:pt x="500" y="143"/>
                    </a:lnTo>
                    <a:lnTo>
                      <a:pt x="491" y="134"/>
                    </a:lnTo>
                    <a:lnTo>
                      <a:pt x="491" y="134"/>
                    </a:lnTo>
                    <a:lnTo>
                      <a:pt x="491" y="134"/>
                    </a:lnTo>
                    <a:lnTo>
                      <a:pt x="491" y="134"/>
                    </a:lnTo>
                    <a:lnTo>
                      <a:pt x="491" y="134"/>
                    </a:lnTo>
                    <a:lnTo>
                      <a:pt x="482" y="134"/>
                    </a:lnTo>
                    <a:lnTo>
                      <a:pt x="482" y="134"/>
                    </a:lnTo>
                    <a:lnTo>
                      <a:pt x="482" y="134"/>
                    </a:lnTo>
                    <a:lnTo>
                      <a:pt x="482" y="134"/>
                    </a:lnTo>
                    <a:lnTo>
                      <a:pt x="482" y="134"/>
                    </a:lnTo>
                    <a:lnTo>
                      <a:pt x="482" y="134"/>
                    </a:lnTo>
                    <a:lnTo>
                      <a:pt x="482" y="143"/>
                    </a:lnTo>
                    <a:lnTo>
                      <a:pt x="482" y="143"/>
                    </a:lnTo>
                    <a:lnTo>
                      <a:pt x="482" y="143"/>
                    </a:lnTo>
                    <a:lnTo>
                      <a:pt x="473" y="143"/>
                    </a:lnTo>
                    <a:lnTo>
                      <a:pt x="473" y="143"/>
                    </a:lnTo>
                    <a:lnTo>
                      <a:pt x="473" y="143"/>
                    </a:lnTo>
                    <a:lnTo>
                      <a:pt x="464" y="143"/>
                    </a:lnTo>
                    <a:lnTo>
                      <a:pt x="464" y="143"/>
                    </a:lnTo>
                    <a:lnTo>
                      <a:pt x="464" y="143"/>
                    </a:lnTo>
                    <a:lnTo>
                      <a:pt x="464" y="143"/>
                    </a:lnTo>
                    <a:lnTo>
                      <a:pt x="455" y="143"/>
                    </a:lnTo>
                    <a:lnTo>
                      <a:pt x="455" y="143"/>
                    </a:lnTo>
                    <a:lnTo>
                      <a:pt x="446" y="143"/>
                    </a:lnTo>
                    <a:lnTo>
                      <a:pt x="446" y="143"/>
                    </a:lnTo>
                    <a:lnTo>
                      <a:pt x="446" y="134"/>
                    </a:lnTo>
                    <a:lnTo>
                      <a:pt x="437" y="134"/>
                    </a:lnTo>
                    <a:lnTo>
                      <a:pt x="437" y="134"/>
                    </a:lnTo>
                    <a:lnTo>
                      <a:pt x="437" y="134"/>
                    </a:lnTo>
                    <a:lnTo>
                      <a:pt x="437" y="125"/>
                    </a:lnTo>
                    <a:lnTo>
                      <a:pt x="437" y="125"/>
                    </a:lnTo>
                    <a:lnTo>
                      <a:pt x="437" y="125"/>
                    </a:lnTo>
                    <a:lnTo>
                      <a:pt x="437" y="116"/>
                    </a:lnTo>
                    <a:lnTo>
                      <a:pt x="437" y="116"/>
                    </a:lnTo>
                    <a:lnTo>
                      <a:pt x="437" y="116"/>
                    </a:lnTo>
                    <a:lnTo>
                      <a:pt x="437" y="107"/>
                    </a:lnTo>
                    <a:lnTo>
                      <a:pt x="437" y="107"/>
                    </a:lnTo>
                    <a:lnTo>
                      <a:pt x="437" y="98"/>
                    </a:lnTo>
                    <a:lnTo>
                      <a:pt x="437" y="89"/>
                    </a:lnTo>
                    <a:lnTo>
                      <a:pt x="437" y="89"/>
                    </a:lnTo>
                    <a:lnTo>
                      <a:pt x="428" y="81"/>
                    </a:lnTo>
                    <a:lnTo>
                      <a:pt x="428" y="72"/>
                    </a:lnTo>
                    <a:lnTo>
                      <a:pt x="428" y="63"/>
                    </a:lnTo>
                    <a:lnTo>
                      <a:pt x="428" y="54"/>
                    </a:lnTo>
                    <a:lnTo>
                      <a:pt x="428" y="54"/>
                    </a:lnTo>
                    <a:lnTo>
                      <a:pt x="428" y="45"/>
                    </a:lnTo>
                    <a:lnTo>
                      <a:pt x="428" y="36"/>
                    </a:lnTo>
                    <a:lnTo>
                      <a:pt x="428" y="36"/>
                    </a:lnTo>
                    <a:lnTo>
                      <a:pt x="428" y="27"/>
                    </a:lnTo>
                    <a:lnTo>
                      <a:pt x="428" y="27"/>
                    </a:lnTo>
                    <a:lnTo>
                      <a:pt x="437" y="18"/>
                    </a:lnTo>
                    <a:lnTo>
                      <a:pt x="437" y="18"/>
                    </a:lnTo>
                    <a:lnTo>
                      <a:pt x="437" y="18"/>
                    </a:lnTo>
                    <a:lnTo>
                      <a:pt x="437" y="9"/>
                    </a:lnTo>
                    <a:lnTo>
                      <a:pt x="437" y="9"/>
                    </a:lnTo>
                    <a:lnTo>
                      <a:pt x="437" y="9"/>
                    </a:lnTo>
                    <a:lnTo>
                      <a:pt x="437" y="9"/>
                    </a:lnTo>
                    <a:lnTo>
                      <a:pt x="437" y="9"/>
                    </a:lnTo>
                    <a:lnTo>
                      <a:pt x="446" y="9"/>
                    </a:lnTo>
                    <a:lnTo>
                      <a:pt x="446" y="9"/>
                    </a:lnTo>
                    <a:lnTo>
                      <a:pt x="446" y="9"/>
                    </a:lnTo>
                    <a:lnTo>
                      <a:pt x="446" y="9"/>
                    </a:lnTo>
                    <a:lnTo>
                      <a:pt x="437" y="9"/>
                    </a:lnTo>
                    <a:lnTo>
                      <a:pt x="437" y="9"/>
                    </a:lnTo>
                    <a:lnTo>
                      <a:pt x="437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11" y="0"/>
                    </a:lnTo>
                    <a:lnTo>
                      <a:pt x="402" y="0"/>
                    </a:lnTo>
                    <a:lnTo>
                      <a:pt x="384" y="0"/>
                    </a:lnTo>
                    <a:lnTo>
                      <a:pt x="375" y="0"/>
                    </a:lnTo>
                    <a:lnTo>
                      <a:pt x="366" y="9"/>
                    </a:lnTo>
                    <a:lnTo>
                      <a:pt x="348" y="9"/>
                    </a:lnTo>
                    <a:lnTo>
                      <a:pt x="348" y="18"/>
                    </a:lnTo>
                    <a:lnTo>
                      <a:pt x="339" y="18"/>
                    </a:lnTo>
                    <a:lnTo>
                      <a:pt x="339" y="27"/>
                    </a:lnTo>
                    <a:lnTo>
                      <a:pt x="348" y="45"/>
                    </a:lnTo>
                    <a:lnTo>
                      <a:pt x="348" y="63"/>
                    </a:lnTo>
                    <a:lnTo>
                      <a:pt x="348" y="89"/>
                    </a:lnTo>
                    <a:lnTo>
                      <a:pt x="366" y="98"/>
                    </a:lnTo>
                    <a:lnTo>
                      <a:pt x="357" y="116"/>
                    </a:lnTo>
                    <a:lnTo>
                      <a:pt x="348" y="125"/>
                    </a:lnTo>
                    <a:lnTo>
                      <a:pt x="339" y="143"/>
                    </a:lnTo>
                    <a:lnTo>
                      <a:pt x="312" y="152"/>
                    </a:lnTo>
                    <a:lnTo>
                      <a:pt x="294" y="161"/>
                    </a:lnTo>
                    <a:lnTo>
                      <a:pt x="277" y="170"/>
                    </a:lnTo>
                    <a:lnTo>
                      <a:pt x="259" y="161"/>
                    </a:lnTo>
                    <a:lnTo>
                      <a:pt x="232" y="143"/>
                    </a:lnTo>
                    <a:lnTo>
                      <a:pt x="232" y="143"/>
                    </a:lnTo>
                    <a:lnTo>
                      <a:pt x="232" y="134"/>
                    </a:lnTo>
                    <a:lnTo>
                      <a:pt x="232" y="134"/>
                    </a:lnTo>
                    <a:lnTo>
                      <a:pt x="223" y="134"/>
                    </a:lnTo>
                    <a:lnTo>
                      <a:pt x="223" y="134"/>
                    </a:lnTo>
                    <a:lnTo>
                      <a:pt x="214" y="125"/>
                    </a:lnTo>
                    <a:lnTo>
                      <a:pt x="214" y="125"/>
                    </a:lnTo>
                    <a:lnTo>
                      <a:pt x="214" y="125"/>
                    </a:lnTo>
                    <a:lnTo>
                      <a:pt x="214" y="125"/>
                    </a:lnTo>
                    <a:lnTo>
                      <a:pt x="214" y="116"/>
                    </a:lnTo>
                    <a:lnTo>
                      <a:pt x="205" y="116"/>
                    </a:lnTo>
                    <a:lnTo>
                      <a:pt x="205" y="116"/>
                    </a:lnTo>
                    <a:lnTo>
                      <a:pt x="205" y="107"/>
                    </a:lnTo>
                    <a:lnTo>
                      <a:pt x="196" y="107"/>
                    </a:lnTo>
                    <a:lnTo>
                      <a:pt x="196" y="107"/>
                    </a:lnTo>
                    <a:lnTo>
                      <a:pt x="196" y="107"/>
                    </a:lnTo>
                    <a:lnTo>
                      <a:pt x="196" y="89"/>
                    </a:lnTo>
                    <a:lnTo>
                      <a:pt x="205" y="63"/>
                    </a:lnTo>
                    <a:lnTo>
                      <a:pt x="205" y="45"/>
                    </a:lnTo>
                    <a:lnTo>
                      <a:pt x="196" y="54"/>
                    </a:lnTo>
                    <a:lnTo>
                      <a:pt x="178" y="54"/>
                    </a:lnTo>
                    <a:lnTo>
                      <a:pt x="178" y="72"/>
                    </a:lnTo>
                    <a:lnTo>
                      <a:pt x="178" y="89"/>
                    </a:lnTo>
                    <a:lnTo>
                      <a:pt x="169" y="89"/>
                    </a:lnTo>
                    <a:lnTo>
                      <a:pt x="152" y="98"/>
                    </a:lnTo>
                    <a:lnTo>
                      <a:pt x="152" y="116"/>
                    </a:lnTo>
                    <a:lnTo>
                      <a:pt x="152" y="134"/>
                    </a:lnTo>
                    <a:lnTo>
                      <a:pt x="134" y="152"/>
                    </a:lnTo>
                    <a:lnTo>
                      <a:pt x="125" y="170"/>
                    </a:lnTo>
                    <a:lnTo>
                      <a:pt x="107" y="179"/>
                    </a:lnTo>
                    <a:lnTo>
                      <a:pt x="98" y="223"/>
                    </a:lnTo>
                    <a:lnTo>
                      <a:pt x="107" y="232"/>
                    </a:lnTo>
                    <a:lnTo>
                      <a:pt x="125" y="241"/>
                    </a:lnTo>
                    <a:lnTo>
                      <a:pt x="125" y="259"/>
                    </a:lnTo>
                    <a:lnTo>
                      <a:pt x="116" y="259"/>
                    </a:lnTo>
                    <a:lnTo>
                      <a:pt x="89" y="259"/>
                    </a:lnTo>
                    <a:lnTo>
                      <a:pt x="71" y="259"/>
                    </a:lnTo>
                    <a:lnTo>
                      <a:pt x="62" y="268"/>
                    </a:lnTo>
                    <a:lnTo>
                      <a:pt x="44" y="277"/>
                    </a:lnTo>
                    <a:lnTo>
                      <a:pt x="44" y="304"/>
                    </a:lnTo>
                    <a:lnTo>
                      <a:pt x="53" y="331"/>
                    </a:lnTo>
                    <a:lnTo>
                      <a:pt x="53" y="339"/>
                    </a:lnTo>
                    <a:lnTo>
                      <a:pt x="44" y="348"/>
                    </a:lnTo>
                    <a:lnTo>
                      <a:pt x="35" y="357"/>
                    </a:lnTo>
                    <a:lnTo>
                      <a:pt x="9" y="357"/>
                    </a:lnTo>
                    <a:lnTo>
                      <a:pt x="0" y="366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5" y="411"/>
                    </a:lnTo>
                    <a:lnTo>
                      <a:pt x="53" y="420"/>
                    </a:lnTo>
                    <a:lnTo>
                      <a:pt x="80" y="420"/>
                    </a:lnTo>
                    <a:lnTo>
                      <a:pt x="89" y="438"/>
                    </a:lnTo>
                    <a:lnTo>
                      <a:pt x="98" y="447"/>
                    </a:lnTo>
                    <a:lnTo>
                      <a:pt x="80" y="473"/>
                    </a:lnTo>
                    <a:lnTo>
                      <a:pt x="80" y="500"/>
                    </a:lnTo>
                    <a:lnTo>
                      <a:pt x="80" y="527"/>
                    </a:lnTo>
                    <a:lnTo>
                      <a:pt x="80" y="536"/>
                    </a:lnTo>
                    <a:lnTo>
                      <a:pt x="98" y="536"/>
                    </a:lnTo>
                    <a:lnTo>
                      <a:pt x="98" y="563"/>
                    </a:lnTo>
                    <a:lnTo>
                      <a:pt x="107" y="581"/>
                    </a:lnTo>
                    <a:lnTo>
                      <a:pt x="125" y="581"/>
                    </a:lnTo>
                    <a:lnTo>
                      <a:pt x="169" y="581"/>
                    </a:lnTo>
                    <a:lnTo>
                      <a:pt x="214" y="581"/>
                    </a:lnTo>
                    <a:lnTo>
                      <a:pt x="241" y="590"/>
                    </a:lnTo>
                    <a:lnTo>
                      <a:pt x="250" y="607"/>
                    </a:lnTo>
                    <a:lnTo>
                      <a:pt x="268" y="616"/>
                    </a:lnTo>
                    <a:lnTo>
                      <a:pt x="277" y="616"/>
                    </a:lnTo>
                    <a:lnTo>
                      <a:pt x="312" y="598"/>
                    </a:lnTo>
                    <a:lnTo>
                      <a:pt x="330" y="598"/>
                    </a:lnTo>
                    <a:lnTo>
                      <a:pt x="348" y="625"/>
                    </a:lnTo>
                    <a:lnTo>
                      <a:pt x="357" y="643"/>
                    </a:lnTo>
                    <a:lnTo>
                      <a:pt x="375" y="643"/>
                    </a:lnTo>
                    <a:lnTo>
                      <a:pt x="393" y="643"/>
                    </a:lnTo>
                    <a:lnTo>
                      <a:pt x="411" y="643"/>
                    </a:lnTo>
                    <a:lnTo>
                      <a:pt x="420" y="634"/>
                    </a:lnTo>
                    <a:lnTo>
                      <a:pt x="428" y="616"/>
                    </a:lnTo>
                    <a:lnTo>
                      <a:pt x="437" y="598"/>
                    </a:lnTo>
                    <a:lnTo>
                      <a:pt x="437" y="590"/>
                    </a:lnTo>
                    <a:lnTo>
                      <a:pt x="437" y="572"/>
                    </a:lnTo>
                    <a:lnTo>
                      <a:pt x="446" y="572"/>
                    </a:lnTo>
                    <a:lnTo>
                      <a:pt x="455" y="572"/>
                    </a:lnTo>
                    <a:lnTo>
                      <a:pt x="473" y="563"/>
                    </a:lnTo>
                    <a:lnTo>
                      <a:pt x="482" y="554"/>
                    </a:lnTo>
                    <a:lnTo>
                      <a:pt x="509" y="563"/>
                    </a:lnTo>
                    <a:lnTo>
                      <a:pt x="509" y="545"/>
                    </a:lnTo>
                    <a:lnTo>
                      <a:pt x="509" y="509"/>
                    </a:lnTo>
                    <a:lnTo>
                      <a:pt x="518" y="491"/>
                    </a:lnTo>
                    <a:lnTo>
                      <a:pt x="527" y="464"/>
                    </a:lnTo>
                    <a:lnTo>
                      <a:pt x="536" y="447"/>
                    </a:lnTo>
                    <a:lnTo>
                      <a:pt x="545" y="438"/>
                    </a:lnTo>
                    <a:lnTo>
                      <a:pt x="571" y="438"/>
                    </a:lnTo>
                    <a:lnTo>
                      <a:pt x="580" y="438"/>
                    </a:lnTo>
                    <a:lnTo>
                      <a:pt x="580" y="447"/>
                    </a:lnTo>
                    <a:lnTo>
                      <a:pt x="589" y="464"/>
                    </a:lnTo>
                    <a:lnTo>
                      <a:pt x="607" y="464"/>
                    </a:lnTo>
                    <a:lnTo>
                      <a:pt x="634" y="464"/>
                    </a:lnTo>
                    <a:lnTo>
                      <a:pt x="634" y="473"/>
                    </a:lnTo>
                    <a:lnTo>
                      <a:pt x="643" y="482"/>
                    </a:lnTo>
                    <a:lnTo>
                      <a:pt x="652" y="482"/>
                    </a:lnTo>
                    <a:lnTo>
                      <a:pt x="661" y="482"/>
                    </a:lnTo>
                    <a:lnTo>
                      <a:pt x="670" y="464"/>
                    </a:lnTo>
                    <a:lnTo>
                      <a:pt x="679" y="447"/>
                    </a:lnTo>
                    <a:lnTo>
                      <a:pt x="679" y="438"/>
                    </a:lnTo>
                    <a:lnTo>
                      <a:pt x="696" y="429"/>
                    </a:lnTo>
                    <a:lnTo>
                      <a:pt x="714" y="420"/>
                    </a:lnTo>
                    <a:lnTo>
                      <a:pt x="723" y="411"/>
                    </a:lnTo>
                    <a:lnTo>
                      <a:pt x="741" y="411"/>
                    </a:lnTo>
                    <a:lnTo>
                      <a:pt x="741" y="393"/>
                    </a:lnTo>
                    <a:lnTo>
                      <a:pt x="741" y="375"/>
                    </a:lnTo>
                    <a:lnTo>
                      <a:pt x="732" y="375"/>
                    </a:lnTo>
                    <a:lnTo>
                      <a:pt x="732" y="348"/>
                    </a:lnTo>
                    <a:lnTo>
                      <a:pt x="732" y="331"/>
                    </a:lnTo>
                    <a:lnTo>
                      <a:pt x="688" y="331"/>
                    </a:lnTo>
                    <a:lnTo>
                      <a:pt x="652" y="322"/>
                    </a:lnTo>
                    <a:lnTo>
                      <a:pt x="625" y="322"/>
                    </a:lnTo>
                    <a:lnTo>
                      <a:pt x="616" y="322"/>
                    </a:lnTo>
                    <a:lnTo>
                      <a:pt x="607" y="322"/>
                    </a:lnTo>
                  </a:path>
                </a:pathLst>
              </a:custGeom>
              <a:solidFill>
                <a:srgbClr val="FFCF05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20" name="Freeform 124"/>
              <p:cNvSpPr>
                <a:spLocks/>
              </p:cNvSpPr>
              <p:nvPr/>
            </p:nvSpPr>
            <p:spPr bwMode="auto">
              <a:xfrm>
                <a:off x="8075" y="6331"/>
                <a:ext cx="2101" cy="1990"/>
              </a:xfrm>
              <a:custGeom>
                <a:avLst/>
                <a:gdLst>
                  <a:gd name="T0" fmla="*/ 71 w 947"/>
                  <a:gd name="T1" fmla="*/ 214 h 839"/>
                  <a:gd name="T2" fmla="*/ 134 w 947"/>
                  <a:gd name="T3" fmla="*/ 232 h 839"/>
                  <a:gd name="T4" fmla="*/ 179 w 947"/>
                  <a:gd name="T5" fmla="*/ 232 h 839"/>
                  <a:gd name="T6" fmla="*/ 223 w 947"/>
                  <a:gd name="T7" fmla="*/ 214 h 839"/>
                  <a:gd name="T8" fmla="*/ 286 w 947"/>
                  <a:gd name="T9" fmla="*/ 205 h 839"/>
                  <a:gd name="T10" fmla="*/ 313 w 947"/>
                  <a:gd name="T11" fmla="*/ 170 h 839"/>
                  <a:gd name="T12" fmla="*/ 330 w 947"/>
                  <a:gd name="T13" fmla="*/ 161 h 839"/>
                  <a:gd name="T14" fmla="*/ 420 w 947"/>
                  <a:gd name="T15" fmla="*/ 71 h 839"/>
                  <a:gd name="T16" fmla="*/ 438 w 947"/>
                  <a:gd name="T17" fmla="*/ 36 h 839"/>
                  <a:gd name="T18" fmla="*/ 473 w 947"/>
                  <a:gd name="T19" fmla="*/ 27 h 839"/>
                  <a:gd name="T20" fmla="*/ 527 w 947"/>
                  <a:gd name="T21" fmla="*/ 54 h 839"/>
                  <a:gd name="T22" fmla="*/ 572 w 947"/>
                  <a:gd name="T23" fmla="*/ 89 h 839"/>
                  <a:gd name="T24" fmla="*/ 581 w 947"/>
                  <a:gd name="T25" fmla="*/ 71 h 839"/>
                  <a:gd name="T26" fmla="*/ 607 w 947"/>
                  <a:gd name="T27" fmla="*/ 63 h 839"/>
                  <a:gd name="T28" fmla="*/ 625 w 947"/>
                  <a:gd name="T29" fmla="*/ 45 h 839"/>
                  <a:gd name="T30" fmla="*/ 652 w 947"/>
                  <a:gd name="T31" fmla="*/ 27 h 839"/>
                  <a:gd name="T32" fmla="*/ 652 w 947"/>
                  <a:gd name="T33" fmla="*/ 9 h 839"/>
                  <a:gd name="T34" fmla="*/ 688 w 947"/>
                  <a:gd name="T35" fmla="*/ 0 h 839"/>
                  <a:gd name="T36" fmla="*/ 715 w 947"/>
                  <a:gd name="T37" fmla="*/ 27 h 839"/>
                  <a:gd name="T38" fmla="*/ 723 w 947"/>
                  <a:gd name="T39" fmla="*/ 71 h 839"/>
                  <a:gd name="T40" fmla="*/ 750 w 947"/>
                  <a:gd name="T41" fmla="*/ 89 h 839"/>
                  <a:gd name="T42" fmla="*/ 777 w 947"/>
                  <a:gd name="T43" fmla="*/ 107 h 839"/>
                  <a:gd name="T44" fmla="*/ 786 w 947"/>
                  <a:gd name="T45" fmla="*/ 134 h 839"/>
                  <a:gd name="T46" fmla="*/ 768 w 947"/>
                  <a:gd name="T47" fmla="*/ 170 h 839"/>
                  <a:gd name="T48" fmla="*/ 786 w 947"/>
                  <a:gd name="T49" fmla="*/ 188 h 839"/>
                  <a:gd name="T50" fmla="*/ 813 w 947"/>
                  <a:gd name="T51" fmla="*/ 205 h 839"/>
                  <a:gd name="T52" fmla="*/ 857 w 947"/>
                  <a:gd name="T53" fmla="*/ 214 h 839"/>
                  <a:gd name="T54" fmla="*/ 884 w 947"/>
                  <a:gd name="T55" fmla="*/ 205 h 839"/>
                  <a:gd name="T56" fmla="*/ 893 w 947"/>
                  <a:gd name="T57" fmla="*/ 250 h 839"/>
                  <a:gd name="T58" fmla="*/ 920 w 947"/>
                  <a:gd name="T59" fmla="*/ 286 h 839"/>
                  <a:gd name="T60" fmla="*/ 947 w 947"/>
                  <a:gd name="T61" fmla="*/ 295 h 839"/>
                  <a:gd name="T62" fmla="*/ 938 w 947"/>
                  <a:gd name="T63" fmla="*/ 321 h 839"/>
                  <a:gd name="T64" fmla="*/ 902 w 947"/>
                  <a:gd name="T65" fmla="*/ 348 h 839"/>
                  <a:gd name="T66" fmla="*/ 875 w 947"/>
                  <a:gd name="T67" fmla="*/ 357 h 839"/>
                  <a:gd name="T68" fmla="*/ 840 w 947"/>
                  <a:gd name="T69" fmla="*/ 375 h 839"/>
                  <a:gd name="T70" fmla="*/ 804 w 947"/>
                  <a:gd name="T71" fmla="*/ 429 h 839"/>
                  <a:gd name="T72" fmla="*/ 786 w 947"/>
                  <a:gd name="T73" fmla="*/ 447 h 839"/>
                  <a:gd name="T74" fmla="*/ 741 w 947"/>
                  <a:gd name="T75" fmla="*/ 473 h 839"/>
                  <a:gd name="T76" fmla="*/ 723 w 947"/>
                  <a:gd name="T77" fmla="*/ 500 h 839"/>
                  <a:gd name="T78" fmla="*/ 706 w 947"/>
                  <a:gd name="T79" fmla="*/ 509 h 839"/>
                  <a:gd name="T80" fmla="*/ 652 w 947"/>
                  <a:gd name="T81" fmla="*/ 563 h 839"/>
                  <a:gd name="T82" fmla="*/ 634 w 947"/>
                  <a:gd name="T83" fmla="*/ 589 h 839"/>
                  <a:gd name="T84" fmla="*/ 625 w 947"/>
                  <a:gd name="T85" fmla="*/ 589 h 839"/>
                  <a:gd name="T86" fmla="*/ 607 w 947"/>
                  <a:gd name="T87" fmla="*/ 598 h 839"/>
                  <a:gd name="T88" fmla="*/ 589 w 947"/>
                  <a:gd name="T89" fmla="*/ 616 h 839"/>
                  <a:gd name="T90" fmla="*/ 572 w 947"/>
                  <a:gd name="T91" fmla="*/ 652 h 839"/>
                  <a:gd name="T92" fmla="*/ 554 w 947"/>
                  <a:gd name="T93" fmla="*/ 679 h 839"/>
                  <a:gd name="T94" fmla="*/ 536 w 947"/>
                  <a:gd name="T95" fmla="*/ 697 h 839"/>
                  <a:gd name="T96" fmla="*/ 509 w 947"/>
                  <a:gd name="T97" fmla="*/ 705 h 839"/>
                  <a:gd name="T98" fmla="*/ 491 w 947"/>
                  <a:gd name="T99" fmla="*/ 714 h 839"/>
                  <a:gd name="T100" fmla="*/ 482 w 947"/>
                  <a:gd name="T101" fmla="*/ 759 h 839"/>
                  <a:gd name="T102" fmla="*/ 464 w 947"/>
                  <a:gd name="T103" fmla="*/ 777 h 839"/>
                  <a:gd name="T104" fmla="*/ 455 w 947"/>
                  <a:gd name="T105" fmla="*/ 804 h 839"/>
                  <a:gd name="T106" fmla="*/ 447 w 947"/>
                  <a:gd name="T107" fmla="*/ 822 h 839"/>
                  <a:gd name="T108" fmla="*/ 429 w 947"/>
                  <a:gd name="T109" fmla="*/ 830 h 839"/>
                  <a:gd name="T110" fmla="*/ 402 w 947"/>
                  <a:gd name="T111" fmla="*/ 839 h 839"/>
                  <a:gd name="T112" fmla="*/ 259 w 947"/>
                  <a:gd name="T113" fmla="*/ 777 h 839"/>
                  <a:gd name="T114" fmla="*/ 223 w 947"/>
                  <a:gd name="T115" fmla="*/ 661 h 839"/>
                  <a:gd name="T116" fmla="*/ 125 w 947"/>
                  <a:gd name="T117" fmla="*/ 580 h 839"/>
                  <a:gd name="T118" fmla="*/ 143 w 947"/>
                  <a:gd name="T119" fmla="*/ 455 h 839"/>
                  <a:gd name="T120" fmla="*/ 62 w 947"/>
                  <a:gd name="T121" fmla="*/ 464 h 839"/>
                  <a:gd name="T122" fmla="*/ 0 w 947"/>
                  <a:gd name="T123" fmla="*/ 366 h 839"/>
                  <a:gd name="T124" fmla="*/ 45 w 947"/>
                  <a:gd name="T125" fmla="*/ 250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7" h="839">
                    <a:moveTo>
                      <a:pt x="45" y="214"/>
                    </a:moveTo>
                    <a:lnTo>
                      <a:pt x="54" y="214"/>
                    </a:lnTo>
                    <a:lnTo>
                      <a:pt x="54" y="214"/>
                    </a:lnTo>
                    <a:lnTo>
                      <a:pt x="62" y="214"/>
                    </a:lnTo>
                    <a:lnTo>
                      <a:pt x="62" y="214"/>
                    </a:lnTo>
                    <a:lnTo>
                      <a:pt x="62" y="214"/>
                    </a:lnTo>
                    <a:lnTo>
                      <a:pt x="71" y="214"/>
                    </a:lnTo>
                    <a:lnTo>
                      <a:pt x="71" y="214"/>
                    </a:lnTo>
                    <a:lnTo>
                      <a:pt x="71" y="214"/>
                    </a:lnTo>
                    <a:lnTo>
                      <a:pt x="80" y="214"/>
                    </a:lnTo>
                    <a:lnTo>
                      <a:pt x="89" y="214"/>
                    </a:lnTo>
                    <a:lnTo>
                      <a:pt x="98" y="214"/>
                    </a:lnTo>
                    <a:lnTo>
                      <a:pt x="107" y="223"/>
                    </a:lnTo>
                    <a:lnTo>
                      <a:pt x="116" y="223"/>
                    </a:lnTo>
                    <a:lnTo>
                      <a:pt x="116" y="223"/>
                    </a:lnTo>
                    <a:lnTo>
                      <a:pt x="125" y="232"/>
                    </a:lnTo>
                    <a:lnTo>
                      <a:pt x="134" y="232"/>
                    </a:lnTo>
                    <a:lnTo>
                      <a:pt x="134" y="232"/>
                    </a:lnTo>
                    <a:lnTo>
                      <a:pt x="143" y="232"/>
                    </a:lnTo>
                    <a:lnTo>
                      <a:pt x="143" y="232"/>
                    </a:lnTo>
                    <a:lnTo>
                      <a:pt x="152" y="232"/>
                    </a:lnTo>
                    <a:lnTo>
                      <a:pt x="152" y="232"/>
                    </a:lnTo>
                    <a:lnTo>
                      <a:pt x="161" y="232"/>
                    </a:lnTo>
                    <a:lnTo>
                      <a:pt x="161" y="232"/>
                    </a:lnTo>
                    <a:lnTo>
                      <a:pt x="170" y="232"/>
                    </a:lnTo>
                    <a:lnTo>
                      <a:pt x="170" y="232"/>
                    </a:lnTo>
                    <a:lnTo>
                      <a:pt x="179" y="232"/>
                    </a:lnTo>
                    <a:lnTo>
                      <a:pt x="179" y="223"/>
                    </a:lnTo>
                    <a:lnTo>
                      <a:pt x="187" y="223"/>
                    </a:lnTo>
                    <a:lnTo>
                      <a:pt x="187" y="223"/>
                    </a:lnTo>
                    <a:lnTo>
                      <a:pt x="196" y="214"/>
                    </a:lnTo>
                    <a:lnTo>
                      <a:pt x="196" y="214"/>
                    </a:lnTo>
                    <a:lnTo>
                      <a:pt x="205" y="214"/>
                    </a:lnTo>
                    <a:lnTo>
                      <a:pt x="205" y="214"/>
                    </a:lnTo>
                    <a:lnTo>
                      <a:pt x="214" y="214"/>
                    </a:lnTo>
                    <a:lnTo>
                      <a:pt x="223" y="214"/>
                    </a:lnTo>
                    <a:lnTo>
                      <a:pt x="223" y="214"/>
                    </a:lnTo>
                    <a:lnTo>
                      <a:pt x="232" y="223"/>
                    </a:lnTo>
                    <a:lnTo>
                      <a:pt x="241" y="223"/>
                    </a:lnTo>
                    <a:lnTo>
                      <a:pt x="250" y="223"/>
                    </a:lnTo>
                    <a:lnTo>
                      <a:pt x="250" y="223"/>
                    </a:lnTo>
                    <a:lnTo>
                      <a:pt x="259" y="214"/>
                    </a:lnTo>
                    <a:lnTo>
                      <a:pt x="268" y="214"/>
                    </a:lnTo>
                    <a:lnTo>
                      <a:pt x="277" y="205"/>
                    </a:lnTo>
                    <a:lnTo>
                      <a:pt x="286" y="205"/>
                    </a:lnTo>
                    <a:lnTo>
                      <a:pt x="286" y="196"/>
                    </a:lnTo>
                    <a:lnTo>
                      <a:pt x="295" y="188"/>
                    </a:lnTo>
                    <a:lnTo>
                      <a:pt x="304" y="188"/>
                    </a:lnTo>
                    <a:lnTo>
                      <a:pt x="304" y="179"/>
                    </a:lnTo>
                    <a:lnTo>
                      <a:pt x="304" y="179"/>
                    </a:lnTo>
                    <a:lnTo>
                      <a:pt x="313" y="179"/>
                    </a:lnTo>
                    <a:lnTo>
                      <a:pt x="313" y="170"/>
                    </a:lnTo>
                    <a:lnTo>
                      <a:pt x="313" y="170"/>
                    </a:lnTo>
                    <a:lnTo>
                      <a:pt x="313" y="170"/>
                    </a:lnTo>
                    <a:lnTo>
                      <a:pt x="313" y="161"/>
                    </a:lnTo>
                    <a:lnTo>
                      <a:pt x="313" y="161"/>
                    </a:lnTo>
                    <a:lnTo>
                      <a:pt x="313" y="161"/>
                    </a:lnTo>
                    <a:lnTo>
                      <a:pt x="321" y="161"/>
                    </a:lnTo>
                    <a:lnTo>
                      <a:pt x="321" y="161"/>
                    </a:lnTo>
                    <a:lnTo>
                      <a:pt x="321" y="161"/>
                    </a:lnTo>
                    <a:lnTo>
                      <a:pt x="321" y="161"/>
                    </a:lnTo>
                    <a:lnTo>
                      <a:pt x="330" y="161"/>
                    </a:lnTo>
                    <a:lnTo>
                      <a:pt x="330" y="161"/>
                    </a:lnTo>
                    <a:lnTo>
                      <a:pt x="330" y="161"/>
                    </a:lnTo>
                    <a:lnTo>
                      <a:pt x="339" y="152"/>
                    </a:lnTo>
                    <a:lnTo>
                      <a:pt x="348" y="143"/>
                    </a:lnTo>
                    <a:lnTo>
                      <a:pt x="357" y="134"/>
                    </a:lnTo>
                    <a:lnTo>
                      <a:pt x="375" y="125"/>
                    </a:lnTo>
                    <a:lnTo>
                      <a:pt x="384" y="107"/>
                    </a:lnTo>
                    <a:lnTo>
                      <a:pt x="402" y="98"/>
                    </a:lnTo>
                    <a:lnTo>
                      <a:pt x="411" y="80"/>
                    </a:lnTo>
                    <a:lnTo>
                      <a:pt x="420" y="71"/>
                    </a:lnTo>
                    <a:lnTo>
                      <a:pt x="429" y="63"/>
                    </a:lnTo>
                    <a:lnTo>
                      <a:pt x="429" y="54"/>
                    </a:lnTo>
                    <a:lnTo>
                      <a:pt x="438" y="54"/>
                    </a:lnTo>
                    <a:lnTo>
                      <a:pt x="438" y="45"/>
                    </a:lnTo>
                    <a:lnTo>
                      <a:pt x="438" y="45"/>
                    </a:lnTo>
                    <a:lnTo>
                      <a:pt x="438" y="45"/>
                    </a:lnTo>
                    <a:lnTo>
                      <a:pt x="438" y="36"/>
                    </a:lnTo>
                    <a:lnTo>
                      <a:pt x="438" y="36"/>
                    </a:lnTo>
                    <a:lnTo>
                      <a:pt x="438" y="36"/>
                    </a:lnTo>
                    <a:lnTo>
                      <a:pt x="438" y="27"/>
                    </a:lnTo>
                    <a:lnTo>
                      <a:pt x="447" y="27"/>
                    </a:lnTo>
                    <a:lnTo>
                      <a:pt x="447" y="27"/>
                    </a:lnTo>
                    <a:lnTo>
                      <a:pt x="447" y="27"/>
                    </a:lnTo>
                    <a:lnTo>
                      <a:pt x="455" y="27"/>
                    </a:lnTo>
                    <a:lnTo>
                      <a:pt x="455" y="27"/>
                    </a:lnTo>
                    <a:lnTo>
                      <a:pt x="455" y="27"/>
                    </a:lnTo>
                    <a:lnTo>
                      <a:pt x="464" y="27"/>
                    </a:lnTo>
                    <a:lnTo>
                      <a:pt x="473" y="27"/>
                    </a:lnTo>
                    <a:lnTo>
                      <a:pt x="473" y="27"/>
                    </a:lnTo>
                    <a:lnTo>
                      <a:pt x="482" y="27"/>
                    </a:lnTo>
                    <a:lnTo>
                      <a:pt x="482" y="27"/>
                    </a:lnTo>
                    <a:lnTo>
                      <a:pt x="491" y="27"/>
                    </a:lnTo>
                    <a:lnTo>
                      <a:pt x="500" y="36"/>
                    </a:lnTo>
                    <a:lnTo>
                      <a:pt x="500" y="36"/>
                    </a:lnTo>
                    <a:lnTo>
                      <a:pt x="509" y="36"/>
                    </a:lnTo>
                    <a:lnTo>
                      <a:pt x="518" y="45"/>
                    </a:lnTo>
                    <a:lnTo>
                      <a:pt x="527" y="54"/>
                    </a:lnTo>
                    <a:lnTo>
                      <a:pt x="527" y="54"/>
                    </a:lnTo>
                    <a:lnTo>
                      <a:pt x="536" y="63"/>
                    </a:lnTo>
                    <a:lnTo>
                      <a:pt x="545" y="71"/>
                    </a:lnTo>
                    <a:lnTo>
                      <a:pt x="554" y="80"/>
                    </a:lnTo>
                    <a:lnTo>
                      <a:pt x="563" y="80"/>
                    </a:lnTo>
                    <a:lnTo>
                      <a:pt x="563" y="89"/>
                    </a:lnTo>
                    <a:lnTo>
                      <a:pt x="572" y="89"/>
                    </a:lnTo>
                    <a:lnTo>
                      <a:pt x="572" y="89"/>
                    </a:lnTo>
                    <a:lnTo>
                      <a:pt x="572" y="89"/>
                    </a:lnTo>
                    <a:lnTo>
                      <a:pt x="581" y="89"/>
                    </a:lnTo>
                    <a:lnTo>
                      <a:pt x="581" y="89"/>
                    </a:lnTo>
                    <a:lnTo>
                      <a:pt x="581" y="89"/>
                    </a:lnTo>
                    <a:lnTo>
                      <a:pt x="581" y="89"/>
                    </a:lnTo>
                    <a:lnTo>
                      <a:pt x="581" y="89"/>
                    </a:lnTo>
                    <a:lnTo>
                      <a:pt x="581" y="80"/>
                    </a:lnTo>
                    <a:lnTo>
                      <a:pt x="581" y="80"/>
                    </a:lnTo>
                    <a:lnTo>
                      <a:pt x="581" y="80"/>
                    </a:lnTo>
                    <a:lnTo>
                      <a:pt x="581" y="71"/>
                    </a:lnTo>
                    <a:lnTo>
                      <a:pt x="581" y="71"/>
                    </a:lnTo>
                    <a:lnTo>
                      <a:pt x="581" y="63"/>
                    </a:lnTo>
                    <a:lnTo>
                      <a:pt x="581" y="63"/>
                    </a:lnTo>
                    <a:lnTo>
                      <a:pt x="581" y="63"/>
                    </a:lnTo>
                    <a:lnTo>
                      <a:pt x="589" y="63"/>
                    </a:lnTo>
                    <a:lnTo>
                      <a:pt x="589" y="54"/>
                    </a:lnTo>
                    <a:lnTo>
                      <a:pt x="598" y="54"/>
                    </a:lnTo>
                    <a:lnTo>
                      <a:pt x="598" y="54"/>
                    </a:lnTo>
                    <a:lnTo>
                      <a:pt x="607" y="63"/>
                    </a:lnTo>
                    <a:lnTo>
                      <a:pt x="607" y="63"/>
                    </a:lnTo>
                    <a:lnTo>
                      <a:pt x="616" y="63"/>
                    </a:lnTo>
                    <a:lnTo>
                      <a:pt x="616" y="54"/>
                    </a:lnTo>
                    <a:lnTo>
                      <a:pt x="625" y="54"/>
                    </a:lnTo>
                    <a:lnTo>
                      <a:pt x="625" y="54"/>
                    </a:lnTo>
                    <a:lnTo>
                      <a:pt x="625" y="54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34" y="45"/>
                    </a:lnTo>
                    <a:lnTo>
                      <a:pt x="634" y="36"/>
                    </a:lnTo>
                    <a:lnTo>
                      <a:pt x="634" y="36"/>
                    </a:lnTo>
                    <a:lnTo>
                      <a:pt x="634" y="36"/>
                    </a:lnTo>
                    <a:lnTo>
                      <a:pt x="643" y="36"/>
                    </a:lnTo>
                    <a:lnTo>
                      <a:pt x="643" y="27"/>
                    </a:lnTo>
                    <a:lnTo>
                      <a:pt x="643" y="27"/>
                    </a:lnTo>
                    <a:lnTo>
                      <a:pt x="643" y="27"/>
                    </a:lnTo>
                    <a:lnTo>
                      <a:pt x="652" y="27"/>
                    </a:lnTo>
                    <a:lnTo>
                      <a:pt x="652" y="27"/>
                    </a:lnTo>
                    <a:lnTo>
                      <a:pt x="652" y="18"/>
                    </a:lnTo>
                    <a:lnTo>
                      <a:pt x="652" y="18"/>
                    </a:lnTo>
                    <a:lnTo>
                      <a:pt x="652" y="18"/>
                    </a:lnTo>
                    <a:lnTo>
                      <a:pt x="652" y="18"/>
                    </a:lnTo>
                    <a:lnTo>
                      <a:pt x="652" y="18"/>
                    </a:lnTo>
                    <a:lnTo>
                      <a:pt x="652" y="9"/>
                    </a:lnTo>
                    <a:lnTo>
                      <a:pt x="652" y="9"/>
                    </a:lnTo>
                    <a:lnTo>
                      <a:pt x="652" y="9"/>
                    </a:lnTo>
                    <a:lnTo>
                      <a:pt x="652" y="9"/>
                    </a:lnTo>
                    <a:lnTo>
                      <a:pt x="661" y="9"/>
                    </a:lnTo>
                    <a:lnTo>
                      <a:pt x="661" y="9"/>
                    </a:lnTo>
                    <a:lnTo>
                      <a:pt x="670" y="0"/>
                    </a:lnTo>
                    <a:lnTo>
                      <a:pt x="670" y="0"/>
                    </a:lnTo>
                    <a:lnTo>
                      <a:pt x="679" y="0"/>
                    </a:lnTo>
                    <a:lnTo>
                      <a:pt x="679" y="0"/>
                    </a:lnTo>
                    <a:lnTo>
                      <a:pt x="688" y="0"/>
                    </a:lnTo>
                    <a:lnTo>
                      <a:pt x="688" y="0"/>
                    </a:lnTo>
                    <a:lnTo>
                      <a:pt x="697" y="9"/>
                    </a:lnTo>
                    <a:lnTo>
                      <a:pt x="697" y="9"/>
                    </a:lnTo>
                    <a:lnTo>
                      <a:pt x="706" y="9"/>
                    </a:lnTo>
                    <a:lnTo>
                      <a:pt x="706" y="9"/>
                    </a:lnTo>
                    <a:lnTo>
                      <a:pt x="706" y="18"/>
                    </a:lnTo>
                    <a:lnTo>
                      <a:pt x="706" y="18"/>
                    </a:lnTo>
                    <a:lnTo>
                      <a:pt x="715" y="18"/>
                    </a:lnTo>
                    <a:lnTo>
                      <a:pt x="715" y="27"/>
                    </a:lnTo>
                    <a:lnTo>
                      <a:pt x="715" y="27"/>
                    </a:lnTo>
                    <a:lnTo>
                      <a:pt x="715" y="36"/>
                    </a:lnTo>
                    <a:lnTo>
                      <a:pt x="715" y="45"/>
                    </a:lnTo>
                    <a:lnTo>
                      <a:pt x="715" y="45"/>
                    </a:lnTo>
                    <a:lnTo>
                      <a:pt x="715" y="54"/>
                    </a:lnTo>
                    <a:lnTo>
                      <a:pt x="715" y="54"/>
                    </a:lnTo>
                    <a:lnTo>
                      <a:pt x="715" y="63"/>
                    </a:lnTo>
                    <a:lnTo>
                      <a:pt x="723" y="63"/>
                    </a:lnTo>
                    <a:lnTo>
                      <a:pt x="723" y="71"/>
                    </a:lnTo>
                    <a:lnTo>
                      <a:pt x="723" y="71"/>
                    </a:lnTo>
                    <a:lnTo>
                      <a:pt x="723" y="71"/>
                    </a:lnTo>
                    <a:lnTo>
                      <a:pt x="732" y="80"/>
                    </a:lnTo>
                    <a:lnTo>
                      <a:pt x="732" y="80"/>
                    </a:lnTo>
                    <a:lnTo>
                      <a:pt x="732" y="80"/>
                    </a:lnTo>
                    <a:lnTo>
                      <a:pt x="732" y="80"/>
                    </a:lnTo>
                    <a:lnTo>
                      <a:pt x="741" y="89"/>
                    </a:lnTo>
                    <a:lnTo>
                      <a:pt x="741" y="89"/>
                    </a:lnTo>
                    <a:lnTo>
                      <a:pt x="750" y="89"/>
                    </a:lnTo>
                    <a:lnTo>
                      <a:pt x="750" y="89"/>
                    </a:lnTo>
                    <a:lnTo>
                      <a:pt x="750" y="89"/>
                    </a:lnTo>
                    <a:lnTo>
                      <a:pt x="759" y="98"/>
                    </a:lnTo>
                    <a:lnTo>
                      <a:pt x="759" y="98"/>
                    </a:lnTo>
                    <a:lnTo>
                      <a:pt x="759" y="98"/>
                    </a:lnTo>
                    <a:lnTo>
                      <a:pt x="768" y="98"/>
                    </a:lnTo>
                    <a:lnTo>
                      <a:pt x="768" y="98"/>
                    </a:lnTo>
                    <a:lnTo>
                      <a:pt x="777" y="107"/>
                    </a:lnTo>
                    <a:lnTo>
                      <a:pt x="777" y="107"/>
                    </a:lnTo>
                    <a:lnTo>
                      <a:pt x="777" y="107"/>
                    </a:lnTo>
                    <a:lnTo>
                      <a:pt x="786" y="107"/>
                    </a:lnTo>
                    <a:lnTo>
                      <a:pt x="786" y="116"/>
                    </a:lnTo>
                    <a:lnTo>
                      <a:pt x="786" y="116"/>
                    </a:lnTo>
                    <a:lnTo>
                      <a:pt x="786" y="116"/>
                    </a:lnTo>
                    <a:lnTo>
                      <a:pt x="786" y="125"/>
                    </a:lnTo>
                    <a:lnTo>
                      <a:pt x="786" y="125"/>
                    </a:lnTo>
                    <a:lnTo>
                      <a:pt x="786" y="134"/>
                    </a:lnTo>
                    <a:lnTo>
                      <a:pt x="786" y="134"/>
                    </a:lnTo>
                    <a:lnTo>
                      <a:pt x="786" y="134"/>
                    </a:lnTo>
                    <a:lnTo>
                      <a:pt x="786" y="143"/>
                    </a:lnTo>
                    <a:lnTo>
                      <a:pt x="786" y="143"/>
                    </a:lnTo>
                    <a:lnTo>
                      <a:pt x="786" y="143"/>
                    </a:lnTo>
                    <a:lnTo>
                      <a:pt x="777" y="152"/>
                    </a:lnTo>
                    <a:lnTo>
                      <a:pt x="777" y="152"/>
                    </a:lnTo>
                    <a:lnTo>
                      <a:pt x="777" y="161"/>
                    </a:lnTo>
                    <a:lnTo>
                      <a:pt x="777" y="161"/>
                    </a:lnTo>
                    <a:lnTo>
                      <a:pt x="777" y="170"/>
                    </a:lnTo>
                    <a:lnTo>
                      <a:pt x="768" y="170"/>
                    </a:lnTo>
                    <a:lnTo>
                      <a:pt x="768" y="179"/>
                    </a:lnTo>
                    <a:lnTo>
                      <a:pt x="768" y="179"/>
                    </a:lnTo>
                    <a:lnTo>
                      <a:pt x="777" y="179"/>
                    </a:lnTo>
                    <a:lnTo>
                      <a:pt x="777" y="179"/>
                    </a:lnTo>
                    <a:lnTo>
                      <a:pt x="777" y="188"/>
                    </a:lnTo>
                    <a:lnTo>
                      <a:pt x="777" y="188"/>
                    </a:lnTo>
                    <a:lnTo>
                      <a:pt x="777" y="188"/>
                    </a:lnTo>
                    <a:lnTo>
                      <a:pt x="786" y="188"/>
                    </a:lnTo>
                    <a:lnTo>
                      <a:pt x="786" y="188"/>
                    </a:lnTo>
                    <a:lnTo>
                      <a:pt x="786" y="196"/>
                    </a:lnTo>
                    <a:lnTo>
                      <a:pt x="786" y="196"/>
                    </a:lnTo>
                    <a:lnTo>
                      <a:pt x="795" y="196"/>
                    </a:lnTo>
                    <a:lnTo>
                      <a:pt x="795" y="196"/>
                    </a:lnTo>
                    <a:lnTo>
                      <a:pt x="795" y="196"/>
                    </a:lnTo>
                    <a:lnTo>
                      <a:pt x="804" y="196"/>
                    </a:lnTo>
                    <a:lnTo>
                      <a:pt x="804" y="205"/>
                    </a:lnTo>
                    <a:lnTo>
                      <a:pt x="804" y="205"/>
                    </a:lnTo>
                    <a:lnTo>
                      <a:pt x="813" y="205"/>
                    </a:lnTo>
                    <a:lnTo>
                      <a:pt x="813" y="205"/>
                    </a:lnTo>
                    <a:lnTo>
                      <a:pt x="822" y="214"/>
                    </a:lnTo>
                    <a:lnTo>
                      <a:pt x="822" y="214"/>
                    </a:lnTo>
                    <a:lnTo>
                      <a:pt x="831" y="214"/>
                    </a:lnTo>
                    <a:lnTo>
                      <a:pt x="840" y="214"/>
                    </a:lnTo>
                    <a:lnTo>
                      <a:pt x="840" y="223"/>
                    </a:lnTo>
                    <a:lnTo>
                      <a:pt x="848" y="223"/>
                    </a:lnTo>
                    <a:lnTo>
                      <a:pt x="848" y="223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57" y="214"/>
                    </a:lnTo>
                    <a:lnTo>
                      <a:pt x="866" y="205"/>
                    </a:lnTo>
                    <a:lnTo>
                      <a:pt x="866" y="205"/>
                    </a:lnTo>
                    <a:lnTo>
                      <a:pt x="866" y="205"/>
                    </a:lnTo>
                    <a:lnTo>
                      <a:pt x="875" y="205"/>
                    </a:lnTo>
                    <a:lnTo>
                      <a:pt x="875" y="205"/>
                    </a:lnTo>
                    <a:lnTo>
                      <a:pt x="884" y="205"/>
                    </a:lnTo>
                    <a:lnTo>
                      <a:pt x="884" y="205"/>
                    </a:lnTo>
                    <a:lnTo>
                      <a:pt x="884" y="214"/>
                    </a:lnTo>
                    <a:lnTo>
                      <a:pt x="884" y="214"/>
                    </a:lnTo>
                    <a:lnTo>
                      <a:pt x="884" y="214"/>
                    </a:lnTo>
                    <a:lnTo>
                      <a:pt x="893" y="223"/>
                    </a:lnTo>
                    <a:lnTo>
                      <a:pt x="893" y="223"/>
                    </a:lnTo>
                    <a:lnTo>
                      <a:pt x="893" y="232"/>
                    </a:lnTo>
                    <a:lnTo>
                      <a:pt x="893" y="232"/>
                    </a:lnTo>
                    <a:lnTo>
                      <a:pt x="893" y="241"/>
                    </a:lnTo>
                    <a:lnTo>
                      <a:pt x="893" y="250"/>
                    </a:lnTo>
                    <a:lnTo>
                      <a:pt x="893" y="250"/>
                    </a:lnTo>
                    <a:lnTo>
                      <a:pt x="893" y="259"/>
                    </a:lnTo>
                    <a:lnTo>
                      <a:pt x="893" y="268"/>
                    </a:lnTo>
                    <a:lnTo>
                      <a:pt x="893" y="268"/>
                    </a:lnTo>
                    <a:lnTo>
                      <a:pt x="893" y="277"/>
                    </a:lnTo>
                    <a:lnTo>
                      <a:pt x="902" y="277"/>
                    </a:lnTo>
                    <a:lnTo>
                      <a:pt x="911" y="277"/>
                    </a:lnTo>
                    <a:lnTo>
                      <a:pt x="911" y="277"/>
                    </a:lnTo>
                    <a:lnTo>
                      <a:pt x="920" y="286"/>
                    </a:lnTo>
                    <a:lnTo>
                      <a:pt x="929" y="286"/>
                    </a:lnTo>
                    <a:lnTo>
                      <a:pt x="929" y="286"/>
                    </a:lnTo>
                    <a:lnTo>
                      <a:pt x="938" y="286"/>
                    </a:lnTo>
                    <a:lnTo>
                      <a:pt x="938" y="295"/>
                    </a:lnTo>
                    <a:lnTo>
                      <a:pt x="938" y="295"/>
                    </a:lnTo>
                    <a:lnTo>
                      <a:pt x="947" y="295"/>
                    </a:lnTo>
                    <a:lnTo>
                      <a:pt x="947" y="295"/>
                    </a:lnTo>
                    <a:lnTo>
                      <a:pt x="947" y="295"/>
                    </a:lnTo>
                    <a:lnTo>
                      <a:pt x="947" y="295"/>
                    </a:lnTo>
                    <a:lnTo>
                      <a:pt x="947" y="304"/>
                    </a:lnTo>
                    <a:lnTo>
                      <a:pt x="947" y="304"/>
                    </a:lnTo>
                    <a:lnTo>
                      <a:pt x="947" y="304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47" y="313"/>
                    </a:lnTo>
                    <a:lnTo>
                      <a:pt x="938" y="313"/>
                    </a:lnTo>
                    <a:lnTo>
                      <a:pt x="938" y="321"/>
                    </a:lnTo>
                    <a:lnTo>
                      <a:pt x="938" y="321"/>
                    </a:lnTo>
                    <a:lnTo>
                      <a:pt x="929" y="321"/>
                    </a:lnTo>
                    <a:lnTo>
                      <a:pt x="929" y="321"/>
                    </a:lnTo>
                    <a:lnTo>
                      <a:pt x="929" y="330"/>
                    </a:lnTo>
                    <a:lnTo>
                      <a:pt x="920" y="330"/>
                    </a:lnTo>
                    <a:lnTo>
                      <a:pt x="920" y="330"/>
                    </a:lnTo>
                    <a:lnTo>
                      <a:pt x="911" y="339"/>
                    </a:lnTo>
                    <a:lnTo>
                      <a:pt x="911" y="339"/>
                    </a:lnTo>
                    <a:lnTo>
                      <a:pt x="902" y="339"/>
                    </a:lnTo>
                    <a:lnTo>
                      <a:pt x="902" y="348"/>
                    </a:lnTo>
                    <a:lnTo>
                      <a:pt x="893" y="348"/>
                    </a:lnTo>
                    <a:lnTo>
                      <a:pt x="893" y="348"/>
                    </a:lnTo>
                    <a:lnTo>
                      <a:pt x="893" y="348"/>
                    </a:lnTo>
                    <a:lnTo>
                      <a:pt x="884" y="348"/>
                    </a:lnTo>
                    <a:lnTo>
                      <a:pt x="884" y="357"/>
                    </a:lnTo>
                    <a:lnTo>
                      <a:pt x="884" y="357"/>
                    </a:lnTo>
                    <a:lnTo>
                      <a:pt x="875" y="357"/>
                    </a:lnTo>
                    <a:lnTo>
                      <a:pt x="875" y="357"/>
                    </a:lnTo>
                    <a:lnTo>
                      <a:pt x="875" y="357"/>
                    </a:lnTo>
                    <a:lnTo>
                      <a:pt x="866" y="357"/>
                    </a:lnTo>
                    <a:lnTo>
                      <a:pt x="866" y="357"/>
                    </a:lnTo>
                    <a:lnTo>
                      <a:pt x="866" y="357"/>
                    </a:lnTo>
                    <a:lnTo>
                      <a:pt x="866" y="357"/>
                    </a:lnTo>
                    <a:lnTo>
                      <a:pt x="857" y="357"/>
                    </a:lnTo>
                    <a:lnTo>
                      <a:pt x="857" y="357"/>
                    </a:lnTo>
                    <a:lnTo>
                      <a:pt x="848" y="357"/>
                    </a:lnTo>
                    <a:lnTo>
                      <a:pt x="848" y="366"/>
                    </a:lnTo>
                    <a:lnTo>
                      <a:pt x="840" y="375"/>
                    </a:lnTo>
                    <a:lnTo>
                      <a:pt x="840" y="375"/>
                    </a:lnTo>
                    <a:lnTo>
                      <a:pt x="831" y="384"/>
                    </a:lnTo>
                    <a:lnTo>
                      <a:pt x="822" y="393"/>
                    </a:lnTo>
                    <a:lnTo>
                      <a:pt x="822" y="402"/>
                    </a:lnTo>
                    <a:lnTo>
                      <a:pt x="813" y="411"/>
                    </a:lnTo>
                    <a:lnTo>
                      <a:pt x="813" y="411"/>
                    </a:lnTo>
                    <a:lnTo>
                      <a:pt x="804" y="420"/>
                    </a:lnTo>
                    <a:lnTo>
                      <a:pt x="804" y="420"/>
                    </a:lnTo>
                    <a:lnTo>
                      <a:pt x="804" y="429"/>
                    </a:lnTo>
                    <a:lnTo>
                      <a:pt x="804" y="429"/>
                    </a:lnTo>
                    <a:lnTo>
                      <a:pt x="804" y="429"/>
                    </a:lnTo>
                    <a:lnTo>
                      <a:pt x="804" y="438"/>
                    </a:lnTo>
                    <a:lnTo>
                      <a:pt x="804" y="438"/>
                    </a:lnTo>
                    <a:lnTo>
                      <a:pt x="804" y="438"/>
                    </a:lnTo>
                    <a:lnTo>
                      <a:pt x="795" y="438"/>
                    </a:lnTo>
                    <a:lnTo>
                      <a:pt x="795" y="447"/>
                    </a:lnTo>
                    <a:lnTo>
                      <a:pt x="786" y="447"/>
                    </a:lnTo>
                    <a:lnTo>
                      <a:pt x="786" y="447"/>
                    </a:lnTo>
                    <a:lnTo>
                      <a:pt x="777" y="447"/>
                    </a:lnTo>
                    <a:lnTo>
                      <a:pt x="777" y="455"/>
                    </a:lnTo>
                    <a:lnTo>
                      <a:pt x="768" y="455"/>
                    </a:lnTo>
                    <a:lnTo>
                      <a:pt x="768" y="455"/>
                    </a:lnTo>
                    <a:lnTo>
                      <a:pt x="768" y="464"/>
                    </a:lnTo>
                    <a:lnTo>
                      <a:pt x="759" y="464"/>
                    </a:lnTo>
                    <a:lnTo>
                      <a:pt x="750" y="464"/>
                    </a:lnTo>
                    <a:lnTo>
                      <a:pt x="750" y="473"/>
                    </a:lnTo>
                    <a:lnTo>
                      <a:pt x="741" y="473"/>
                    </a:lnTo>
                    <a:lnTo>
                      <a:pt x="741" y="473"/>
                    </a:lnTo>
                    <a:lnTo>
                      <a:pt x="732" y="482"/>
                    </a:lnTo>
                    <a:lnTo>
                      <a:pt x="732" y="482"/>
                    </a:lnTo>
                    <a:lnTo>
                      <a:pt x="732" y="482"/>
                    </a:lnTo>
                    <a:lnTo>
                      <a:pt x="732" y="491"/>
                    </a:lnTo>
                    <a:lnTo>
                      <a:pt x="723" y="491"/>
                    </a:lnTo>
                    <a:lnTo>
                      <a:pt x="723" y="500"/>
                    </a:lnTo>
                    <a:lnTo>
                      <a:pt x="723" y="500"/>
                    </a:lnTo>
                    <a:lnTo>
                      <a:pt x="723" y="500"/>
                    </a:lnTo>
                    <a:lnTo>
                      <a:pt x="723" y="509"/>
                    </a:lnTo>
                    <a:lnTo>
                      <a:pt x="723" y="509"/>
                    </a:lnTo>
                    <a:lnTo>
                      <a:pt x="715" y="509"/>
                    </a:lnTo>
                    <a:lnTo>
                      <a:pt x="715" y="509"/>
                    </a:lnTo>
                    <a:lnTo>
                      <a:pt x="715" y="509"/>
                    </a:lnTo>
                    <a:lnTo>
                      <a:pt x="715" y="509"/>
                    </a:lnTo>
                    <a:lnTo>
                      <a:pt x="706" y="509"/>
                    </a:lnTo>
                    <a:lnTo>
                      <a:pt x="706" y="509"/>
                    </a:lnTo>
                    <a:lnTo>
                      <a:pt x="706" y="509"/>
                    </a:lnTo>
                    <a:lnTo>
                      <a:pt x="697" y="509"/>
                    </a:lnTo>
                    <a:lnTo>
                      <a:pt x="697" y="518"/>
                    </a:lnTo>
                    <a:lnTo>
                      <a:pt x="688" y="518"/>
                    </a:lnTo>
                    <a:lnTo>
                      <a:pt x="679" y="527"/>
                    </a:lnTo>
                    <a:lnTo>
                      <a:pt x="679" y="536"/>
                    </a:lnTo>
                    <a:lnTo>
                      <a:pt x="670" y="545"/>
                    </a:lnTo>
                    <a:lnTo>
                      <a:pt x="661" y="554"/>
                    </a:lnTo>
                    <a:lnTo>
                      <a:pt x="661" y="554"/>
                    </a:lnTo>
                    <a:lnTo>
                      <a:pt x="652" y="563"/>
                    </a:lnTo>
                    <a:lnTo>
                      <a:pt x="652" y="563"/>
                    </a:lnTo>
                    <a:lnTo>
                      <a:pt x="652" y="572"/>
                    </a:lnTo>
                    <a:lnTo>
                      <a:pt x="643" y="572"/>
                    </a:lnTo>
                    <a:lnTo>
                      <a:pt x="643" y="580"/>
                    </a:lnTo>
                    <a:lnTo>
                      <a:pt x="643" y="580"/>
                    </a:lnTo>
                    <a:lnTo>
                      <a:pt x="643" y="580"/>
                    </a:lnTo>
                    <a:lnTo>
                      <a:pt x="643" y="580"/>
                    </a:lnTo>
                    <a:lnTo>
                      <a:pt x="634" y="589"/>
                    </a:lnTo>
                    <a:lnTo>
                      <a:pt x="634" y="589"/>
                    </a:lnTo>
                    <a:lnTo>
                      <a:pt x="634" y="589"/>
                    </a:lnTo>
                    <a:lnTo>
                      <a:pt x="634" y="589"/>
                    </a:lnTo>
                    <a:lnTo>
                      <a:pt x="625" y="589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89"/>
                    </a:lnTo>
                    <a:lnTo>
                      <a:pt x="625" y="589"/>
                    </a:lnTo>
                    <a:lnTo>
                      <a:pt x="625" y="589"/>
                    </a:lnTo>
                    <a:lnTo>
                      <a:pt x="625" y="589"/>
                    </a:lnTo>
                    <a:lnTo>
                      <a:pt x="625" y="598"/>
                    </a:lnTo>
                    <a:lnTo>
                      <a:pt x="625" y="598"/>
                    </a:lnTo>
                    <a:lnTo>
                      <a:pt x="625" y="598"/>
                    </a:lnTo>
                    <a:lnTo>
                      <a:pt x="625" y="598"/>
                    </a:lnTo>
                    <a:lnTo>
                      <a:pt x="616" y="598"/>
                    </a:lnTo>
                    <a:lnTo>
                      <a:pt x="616" y="598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598" y="598"/>
                    </a:lnTo>
                    <a:lnTo>
                      <a:pt x="598" y="598"/>
                    </a:lnTo>
                    <a:lnTo>
                      <a:pt x="589" y="598"/>
                    </a:lnTo>
                    <a:lnTo>
                      <a:pt x="589" y="598"/>
                    </a:lnTo>
                    <a:lnTo>
                      <a:pt x="589" y="607"/>
                    </a:lnTo>
                    <a:lnTo>
                      <a:pt x="589" y="607"/>
                    </a:lnTo>
                    <a:lnTo>
                      <a:pt x="589" y="616"/>
                    </a:lnTo>
                    <a:lnTo>
                      <a:pt x="589" y="616"/>
                    </a:lnTo>
                    <a:lnTo>
                      <a:pt x="589" y="625"/>
                    </a:lnTo>
                    <a:lnTo>
                      <a:pt x="589" y="634"/>
                    </a:lnTo>
                    <a:lnTo>
                      <a:pt x="589" y="634"/>
                    </a:lnTo>
                    <a:lnTo>
                      <a:pt x="581" y="643"/>
                    </a:lnTo>
                    <a:lnTo>
                      <a:pt x="581" y="643"/>
                    </a:lnTo>
                    <a:lnTo>
                      <a:pt x="581" y="643"/>
                    </a:lnTo>
                    <a:lnTo>
                      <a:pt x="581" y="643"/>
                    </a:lnTo>
                    <a:lnTo>
                      <a:pt x="572" y="643"/>
                    </a:lnTo>
                    <a:lnTo>
                      <a:pt x="572" y="652"/>
                    </a:lnTo>
                    <a:lnTo>
                      <a:pt x="563" y="652"/>
                    </a:lnTo>
                    <a:lnTo>
                      <a:pt x="563" y="652"/>
                    </a:lnTo>
                    <a:lnTo>
                      <a:pt x="563" y="652"/>
                    </a:lnTo>
                    <a:lnTo>
                      <a:pt x="563" y="652"/>
                    </a:lnTo>
                    <a:lnTo>
                      <a:pt x="554" y="661"/>
                    </a:lnTo>
                    <a:lnTo>
                      <a:pt x="554" y="670"/>
                    </a:lnTo>
                    <a:lnTo>
                      <a:pt x="554" y="670"/>
                    </a:lnTo>
                    <a:lnTo>
                      <a:pt x="554" y="679"/>
                    </a:lnTo>
                    <a:lnTo>
                      <a:pt x="554" y="679"/>
                    </a:lnTo>
                    <a:lnTo>
                      <a:pt x="554" y="688"/>
                    </a:lnTo>
                    <a:lnTo>
                      <a:pt x="554" y="688"/>
                    </a:lnTo>
                    <a:lnTo>
                      <a:pt x="554" y="688"/>
                    </a:lnTo>
                    <a:lnTo>
                      <a:pt x="554" y="697"/>
                    </a:lnTo>
                    <a:lnTo>
                      <a:pt x="545" y="697"/>
                    </a:lnTo>
                    <a:lnTo>
                      <a:pt x="545" y="697"/>
                    </a:lnTo>
                    <a:lnTo>
                      <a:pt x="545" y="697"/>
                    </a:lnTo>
                    <a:lnTo>
                      <a:pt x="536" y="697"/>
                    </a:lnTo>
                    <a:lnTo>
                      <a:pt x="536" y="697"/>
                    </a:lnTo>
                    <a:lnTo>
                      <a:pt x="527" y="705"/>
                    </a:lnTo>
                    <a:lnTo>
                      <a:pt x="527" y="705"/>
                    </a:lnTo>
                    <a:lnTo>
                      <a:pt x="527" y="705"/>
                    </a:lnTo>
                    <a:lnTo>
                      <a:pt x="518" y="705"/>
                    </a:lnTo>
                    <a:lnTo>
                      <a:pt x="518" y="705"/>
                    </a:lnTo>
                    <a:lnTo>
                      <a:pt x="518" y="705"/>
                    </a:lnTo>
                    <a:lnTo>
                      <a:pt x="509" y="705"/>
                    </a:lnTo>
                    <a:lnTo>
                      <a:pt x="509" y="705"/>
                    </a:lnTo>
                    <a:lnTo>
                      <a:pt x="509" y="705"/>
                    </a:lnTo>
                    <a:lnTo>
                      <a:pt x="500" y="705"/>
                    </a:lnTo>
                    <a:lnTo>
                      <a:pt x="500" y="705"/>
                    </a:lnTo>
                    <a:lnTo>
                      <a:pt x="500" y="705"/>
                    </a:lnTo>
                    <a:lnTo>
                      <a:pt x="500" y="705"/>
                    </a:lnTo>
                    <a:lnTo>
                      <a:pt x="491" y="705"/>
                    </a:lnTo>
                    <a:lnTo>
                      <a:pt x="491" y="705"/>
                    </a:lnTo>
                    <a:lnTo>
                      <a:pt x="491" y="714"/>
                    </a:lnTo>
                    <a:lnTo>
                      <a:pt x="491" y="714"/>
                    </a:lnTo>
                    <a:lnTo>
                      <a:pt x="491" y="714"/>
                    </a:lnTo>
                    <a:lnTo>
                      <a:pt x="491" y="723"/>
                    </a:lnTo>
                    <a:lnTo>
                      <a:pt x="491" y="732"/>
                    </a:lnTo>
                    <a:lnTo>
                      <a:pt x="491" y="732"/>
                    </a:lnTo>
                    <a:lnTo>
                      <a:pt x="491" y="741"/>
                    </a:lnTo>
                    <a:lnTo>
                      <a:pt x="491" y="750"/>
                    </a:lnTo>
                    <a:lnTo>
                      <a:pt x="491" y="750"/>
                    </a:lnTo>
                    <a:lnTo>
                      <a:pt x="491" y="759"/>
                    </a:lnTo>
                    <a:lnTo>
                      <a:pt x="491" y="759"/>
                    </a:lnTo>
                    <a:lnTo>
                      <a:pt x="482" y="759"/>
                    </a:lnTo>
                    <a:lnTo>
                      <a:pt x="482" y="768"/>
                    </a:lnTo>
                    <a:lnTo>
                      <a:pt x="482" y="768"/>
                    </a:lnTo>
                    <a:lnTo>
                      <a:pt x="473" y="768"/>
                    </a:lnTo>
                    <a:lnTo>
                      <a:pt x="473" y="768"/>
                    </a:lnTo>
                    <a:lnTo>
                      <a:pt x="473" y="777"/>
                    </a:lnTo>
                    <a:lnTo>
                      <a:pt x="473" y="777"/>
                    </a:lnTo>
                    <a:lnTo>
                      <a:pt x="464" y="777"/>
                    </a:lnTo>
                    <a:lnTo>
                      <a:pt x="464" y="777"/>
                    </a:lnTo>
                    <a:lnTo>
                      <a:pt x="464" y="777"/>
                    </a:lnTo>
                    <a:lnTo>
                      <a:pt x="464" y="786"/>
                    </a:lnTo>
                    <a:lnTo>
                      <a:pt x="455" y="786"/>
                    </a:lnTo>
                    <a:lnTo>
                      <a:pt x="455" y="786"/>
                    </a:lnTo>
                    <a:lnTo>
                      <a:pt x="455" y="786"/>
                    </a:lnTo>
                    <a:lnTo>
                      <a:pt x="455" y="786"/>
                    </a:lnTo>
                    <a:lnTo>
                      <a:pt x="455" y="795"/>
                    </a:lnTo>
                    <a:lnTo>
                      <a:pt x="455" y="795"/>
                    </a:lnTo>
                    <a:lnTo>
                      <a:pt x="455" y="804"/>
                    </a:lnTo>
                    <a:lnTo>
                      <a:pt x="455" y="804"/>
                    </a:lnTo>
                    <a:lnTo>
                      <a:pt x="447" y="804"/>
                    </a:lnTo>
                    <a:lnTo>
                      <a:pt x="447" y="813"/>
                    </a:lnTo>
                    <a:lnTo>
                      <a:pt x="447" y="813"/>
                    </a:lnTo>
                    <a:lnTo>
                      <a:pt x="447" y="813"/>
                    </a:lnTo>
                    <a:lnTo>
                      <a:pt x="447" y="813"/>
                    </a:lnTo>
                    <a:lnTo>
                      <a:pt x="447" y="813"/>
                    </a:lnTo>
                    <a:lnTo>
                      <a:pt x="447" y="822"/>
                    </a:lnTo>
                    <a:lnTo>
                      <a:pt x="447" y="822"/>
                    </a:lnTo>
                    <a:lnTo>
                      <a:pt x="447" y="822"/>
                    </a:lnTo>
                    <a:lnTo>
                      <a:pt x="438" y="822"/>
                    </a:lnTo>
                    <a:lnTo>
                      <a:pt x="438" y="822"/>
                    </a:lnTo>
                    <a:lnTo>
                      <a:pt x="438" y="822"/>
                    </a:lnTo>
                    <a:lnTo>
                      <a:pt x="438" y="822"/>
                    </a:lnTo>
                    <a:lnTo>
                      <a:pt x="438" y="822"/>
                    </a:lnTo>
                    <a:lnTo>
                      <a:pt x="438" y="822"/>
                    </a:lnTo>
                    <a:lnTo>
                      <a:pt x="438" y="830"/>
                    </a:lnTo>
                    <a:lnTo>
                      <a:pt x="429" y="830"/>
                    </a:lnTo>
                    <a:lnTo>
                      <a:pt x="429" y="830"/>
                    </a:lnTo>
                    <a:lnTo>
                      <a:pt x="429" y="830"/>
                    </a:lnTo>
                    <a:lnTo>
                      <a:pt x="429" y="830"/>
                    </a:lnTo>
                    <a:lnTo>
                      <a:pt x="429" y="839"/>
                    </a:lnTo>
                    <a:lnTo>
                      <a:pt x="420" y="839"/>
                    </a:lnTo>
                    <a:lnTo>
                      <a:pt x="420" y="839"/>
                    </a:lnTo>
                    <a:lnTo>
                      <a:pt x="411" y="839"/>
                    </a:lnTo>
                    <a:lnTo>
                      <a:pt x="411" y="839"/>
                    </a:lnTo>
                    <a:lnTo>
                      <a:pt x="411" y="839"/>
                    </a:lnTo>
                    <a:lnTo>
                      <a:pt x="402" y="839"/>
                    </a:lnTo>
                    <a:lnTo>
                      <a:pt x="402" y="839"/>
                    </a:lnTo>
                    <a:lnTo>
                      <a:pt x="384" y="839"/>
                    </a:lnTo>
                    <a:lnTo>
                      <a:pt x="348" y="830"/>
                    </a:lnTo>
                    <a:lnTo>
                      <a:pt x="330" y="822"/>
                    </a:lnTo>
                    <a:lnTo>
                      <a:pt x="304" y="822"/>
                    </a:lnTo>
                    <a:lnTo>
                      <a:pt x="268" y="822"/>
                    </a:lnTo>
                    <a:lnTo>
                      <a:pt x="250" y="813"/>
                    </a:lnTo>
                    <a:lnTo>
                      <a:pt x="250" y="795"/>
                    </a:lnTo>
                    <a:lnTo>
                      <a:pt x="259" y="777"/>
                    </a:lnTo>
                    <a:lnTo>
                      <a:pt x="286" y="750"/>
                    </a:lnTo>
                    <a:lnTo>
                      <a:pt x="295" y="732"/>
                    </a:lnTo>
                    <a:lnTo>
                      <a:pt x="313" y="705"/>
                    </a:lnTo>
                    <a:lnTo>
                      <a:pt x="304" y="697"/>
                    </a:lnTo>
                    <a:lnTo>
                      <a:pt x="295" y="697"/>
                    </a:lnTo>
                    <a:lnTo>
                      <a:pt x="268" y="688"/>
                    </a:lnTo>
                    <a:lnTo>
                      <a:pt x="250" y="679"/>
                    </a:lnTo>
                    <a:lnTo>
                      <a:pt x="241" y="661"/>
                    </a:lnTo>
                    <a:lnTo>
                      <a:pt x="223" y="661"/>
                    </a:lnTo>
                    <a:lnTo>
                      <a:pt x="223" y="652"/>
                    </a:lnTo>
                    <a:lnTo>
                      <a:pt x="179" y="652"/>
                    </a:lnTo>
                    <a:lnTo>
                      <a:pt x="161" y="652"/>
                    </a:lnTo>
                    <a:lnTo>
                      <a:pt x="152" y="643"/>
                    </a:lnTo>
                    <a:lnTo>
                      <a:pt x="152" y="625"/>
                    </a:lnTo>
                    <a:lnTo>
                      <a:pt x="134" y="616"/>
                    </a:lnTo>
                    <a:lnTo>
                      <a:pt x="125" y="607"/>
                    </a:lnTo>
                    <a:lnTo>
                      <a:pt x="125" y="598"/>
                    </a:lnTo>
                    <a:lnTo>
                      <a:pt x="125" y="580"/>
                    </a:lnTo>
                    <a:lnTo>
                      <a:pt x="98" y="580"/>
                    </a:lnTo>
                    <a:lnTo>
                      <a:pt x="98" y="580"/>
                    </a:lnTo>
                    <a:lnTo>
                      <a:pt x="125" y="572"/>
                    </a:lnTo>
                    <a:lnTo>
                      <a:pt x="134" y="554"/>
                    </a:lnTo>
                    <a:lnTo>
                      <a:pt x="134" y="509"/>
                    </a:lnTo>
                    <a:lnTo>
                      <a:pt x="134" y="491"/>
                    </a:lnTo>
                    <a:lnTo>
                      <a:pt x="152" y="482"/>
                    </a:lnTo>
                    <a:lnTo>
                      <a:pt x="152" y="473"/>
                    </a:lnTo>
                    <a:lnTo>
                      <a:pt x="143" y="455"/>
                    </a:lnTo>
                    <a:lnTo>
                      <a:pt x="134" y="464"/>
                    </a:lnTo>
                    <a:lnTo>
                      <a:pt x="125" y="473"/>
                    </a:lnTo>
                    <a:lnTo>
                      <a:pt x="98" y="473"/>
                    </a:lnTo>
                    <a:lnTo>
                      <a:pt x="89" y="482"/>
                    </a:lnTo>
                    <a:lnTo>
                      <a:pt x="89" y="491"/>
                    </a:lnTo>
                    <a:lnTo>
                      <a:pt x="89" y="518"/>
                    </a:lnTo>
                    <a:lnTo>
                      <a:pt x="71" y="500"/>
                    </a:lnTo>
                    <a:lnTo>
                      <a:pt x="62" y="482"/>
                    </a:lnTo>
                    <a:lnTo>
                      <a:pt x="62" y="464"/>
                    </a:lnTo>
                    <a:lnTo>
                      <a:pt x="54" y="447"/>
                    </a:lnTo>
                    <a:lnTo>
                      <a:pt x="45" y="438"/>
                    </a:lnTo>
                    <a:lnTo>
                      <a:pt x="54" y="411"/>
                    </a:lnTo>
                    <a:lnTo>
                      <a:pt x="36" y="402"/>
                    </a:lnTo>
                    <a:lnTo>
                      <a:pt x="36" y="393"/>
                    </a:lnTo>
                    <a:lnTo>
                      <a:pt x="27" y="393"/>
                    </a:lnTo>
                    <a:lnTo>
                      <a:pt x="0" y="393"/>
                    </a:lnTo>
                    <a:lnTo>
                      <a:pt x="0" y="384"/>
                    </a:lnTo>
                    <a:lnTo>
                      <a:pt x="0" y="366"/>
                    </a:lnTo>
                    <a:lnTo>
                      <a:pt x="0" y="348"/>
                    </a:lnTo>
                    <a:lnTo>
                      <a:pt x="9" y="339"/>
                    </a:lnTo>
                    <a:lnTo>
                      <a:pt x="9" y="330"/>
                    </a:lnTo>
                    <a:lnTo>
                      <a:pt x="9" y="313"/>
                    </a:lnTo>
                    <a:lnTo>
                      <a:pt x="18" y="304"/>
                    </a:lnTo>
                    <a:lnTo>
                      <a:pt x="18" y="277"/>
                    </a:lnTo>
                    <a:lnTo>
                      <a:pt x="18" y="259"/>
                    </a:lnTo>
                    <a:lnTo>
                      <a:pt x="36" y="259"/>
                    </a:lnTo>
                    <a:lnTo>
                      <a:pt x="45" y="250"/>
                    </a:lnTo>
                    <a:lnTo>
                      <a:pt x="45" y="232"/>
                    </a:lnTo>
                    <a:lnTo>
                      <a:pt x="45" y="214"/>
                    </a:lnTo>
                  </a:path>
                </a:pathLst>
              </a:custGeom>
              <a:solidFill>
                <a:srgbClr val="FFCF05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21" name="Freeform 125"/>
              <p:cNvSpPr>
                <a:spLocks/>
              </p:cNvSpPr>
              <p:nvPr/>
            </p:nvSpPr>
            <p:spPr bwMode="auto">
              <a:xfrm>
                <a:off x="4072" y="7370"/>
                <a:ext cx="1089" cy="1375"/>
              </a:xfrm>
              <a:custGeom>
                <a:avLst/>
                <a:gdLst>
                  <a:gd name="T0" fmla="*/ 464 w 491"/>
                  <a:gd name="T1" fmla="*/ 44 h 580"/>
                  <a:gd name="T2" fmla="*/ 428 w 491"/>
                  <a:gd name="T3" fmla="*/ 17 h 580"/>
                  <a:gd name="T4" fmla="*/ 384 w 491"/>
                  <a:gd name="T5" fmla="*/ 35 h 580"/>
                  <a:gd name="T6" fmla="*/ 357 w 491"/>
                  <a:gd name="T7" fmla="*/ 9 h 580"/>
                  <a:gd name="T8" fmla="*/ 285 w 491"/>
                  <a:gd name="T9" fmla="*/ 0 h 580"/>
                  <a:gd name="T10" fmla="*/ 223 w 491"/>
                  <a:gd name="T11" fmla="*/ 0 h 580"/>
                  <a:gd name="T12" fmla="*/ 196 w 491"/>
                  <a:gd name="T13" fmla="*/ 26 h 580"/>
                  <a:gd name="T14" fmla="*/ 160 w 491"/>
                  <a:gd name="T15" fmla="*/ 26 h 580"/>
                  <a:gd name="T16" fmla="*/ 125 w 491"/>
                  <a:gd name="T17" fmla="*/ 35 h 580"/>
                  <a:gd name="T18" fmla="*/ 89 w 491"/>
                  <a:gd name="T19" fmla="*/ 44 h 580"/>
                  <a:gd name="T20" fmla="*/ 98 w 491"/>
                  <a:gd name="T21" fmla="*/ 71 h 580"/>
                  <a:gd name="T22" fmla="*/ 107 w 491"/>
                  <a:gd name="T23" fmla="*/ 80 h 580"/>
                  <a:gd name="T24" fmla="*/ 116 w 491"/>
                  <a:gd name="T25" fmla="*/ 107 h 580"/>
                  <a:gd name="T26" fmla="*/ 125 w 491"/>
                  <a:gd name="T27" fmla="*/ 125 h 580"/>
                  <a:gd name="T28" fmla="*/ 134 w 491"/>
                  <a:gd name="T29" fmla="*/ 151 h 580"/>
                  <a:gd name="T30" fmla="*/ 125 w 491"/>
                  <a:gd name="T31" fmla="*/ 169 h 580"/>
                  <a:gd name="T32" fmla="*/ 98 w 491"/>
                  <a:gd name="T33" fmla="*/ 187 h 580"/>
                  <a:gd name="T34" fmla="*/ 98 w 491"/>
                  <a:gd name="T35" fmla="*/ 205 h 580"/>
                  <a:gd name="T36" fmla="*/ 71 w 491"/>
                  <a:gd name="T37" fmla="*/ 223 h 580"/>
                  <a:gd name="T38" fmla="*/ 62 w 491"/>
                  <a:gd name="T39" fmla="*/ 241 h 580"/>
                  <a:gd name="T40" fmla="*/ 53 w 491"/>
                  <a:gd name="T41" fmla="*/ 276 h 580"/>
                  <a:gd name="T42" fmla="*/ 71 w 491"/>
                  <a:gd name="T43" fmla="*/ 285 h 580"/>
                  <a:gd name="T44" fmla="*/ 89 w 491"/>
                  <a:gd name="T45" fmla="*/ 303 h 580"/>
                  <a:gd name="T46" fmla="*/ 80 w 491"/>
                  <a:gd name="T47" fmla="*/ 339 h 580"/>
                  <a:gd name="T48" fmla="*/ 62 w 491"/>
                  <a:gd name="T49" fmla="*/ 348 h 580"/>
                  <a:gd name="T50" fmla="*/ 26 w 491"/>
                  <a:gd name="T51" fmla="*/ 348 h 580"/>
                  <a:gd name="T52" fmla="*/ 17 w 491"/>
                  <a:gd name="T53" fmla="*/ 366 h 580"/>
                  <a:gd name="T54" fmla="*/ 9 w 491"/>
                  <a:gd name="T55" fmla="*/ 392 h 580"/>
                  <a:gd name="T56" fmla="*/ 0 w 491"/>
                  <a:gd name="T57" fmla="*/ 410 h 580"/>
                  <a:gd name="T58" fmla="*/ 9 w 491"/>
                  <a:gd name="T59" fmla="*/ 446 h 580"/>
                  <a:gd name="T60" fmla="*/ 35 w 491"/>
                  <a:gd name="T61" fmla="*/ 464 h 580"/>
                  <a:gd name="T62" fmla="*/ 35 w 491"/>
                  <a:gd name="T63" fmla="*/ 491 h 580"/>
                  <a:gd name="T64" fmla="*/ 62 w 491"/>
                  <a:gd name="T65" fmla="*/ 517 h 580"/>
                  <a:gd name="T66" fmla="*/ 62 w 491"/>
                  <a:gd name="T67" fmla="*/ 553 h 580"/>
                  <a:gd name="T68" fmla="*/ 89 w 491"/>
                  <a:gd name="T69" fmla="*/ 580 h 580"/>
                  <a:gd name="T70" fmla="*/ 134 w 491"/>
                  <a:gd name="T71" fmla="*/ 571 h 580"/>
                  <a:gd name="T72" fmla="*/ 178 w 491"/>
                  <a:gd name="T73" fmla="*/ 544 h 580"/>
                  <a:gd name="T74" fmla="*/ 196 w 491"/>
                  <a:gd name="T75" fmla="*/ 526 h 580"/>
                  <a:gd name="T76" fmla="*/ 241 w 491"/>
                  <a:gd name="T77" fmla="*/ 526 h 580"/>
                  <a:gd name="T78" fmla="*/ 294 w 491"/>
                  <a:gd name="T79" fmla="*/ 526 h 580"/>
                  <a:gd name="T80" fmla="*/ 303 w 491"/>
                  <a:gd name="T81" fmla="*/ 500 h 580"/>
                  <a:gd name="T82" fmla="*/ 303 w 491"/>
                  <a:gd name="T83" fmla="*/ 464 h 580"/>
                  <a:gd name="T84" fmla="*/ 321 w 491"/>
                  <a:gd name="T85" fmla="*/ 455 h 580"/>
                  <a:gd name="T86" fmla="*/ 339 w 491"/>
                  <a:gd name="T87" fmla="*/ 437 h 580"/>
                  <a:gd name="T88" fmla="*/ 366 w 491"/>
                  <a:gd name="T89" fmla="*/ 428 h 580"/>
                  <a:gd name="T90" fmla="*/ 402 w 491"/>
                  <a:gd name="T91" fmla="*/ 428 h 580"/>
                  <a:gd name="T92" fmla="*/ 410 w 491"/>
                  <a:gd name="T93" fmla="*/ 419 h 580"/>
                  <a:gd name="T94" fmla="*/ 419 w 491"/>
                  <a:gd name="T95" fmla="*/ 392 h 580"/>
                  <a:gd name="T96" fmla="*/ 437 w 491"/>
                  <a:gd name="T97" fmla="*/ 392 h 580"/>
                  <a:gd name="T98" fmla="*/ 464 w 491"/>
                  <a:gd name="T99" fmla="*/ 384 h 580"/>
                  <a:gd name="T100" fmla="*/ 473 w 491"/>
                  <a:gd name="T101" fmla="*/ 348 h 580"/>
                  <a:gd name="T102" fmla="*/ 482 w 491"/>
                  <a:gd name="T103" fmla="*/ 339 h 580"/>
                  <a:gd name="T104" fmla="*/ 491 w 491"/>
                  <a:gd name="T105" fmla="*/ 312 h 580"/>
                  <a:gd name="T106" fmla="*/ 482 w 491"/>
                  <a:gd name="T107" fmla="*/ 285 h 580"/>
                  <a:gd name="T108" fmla="*/ 464 w 491"/>
                  <a:gd name="T109" fmla="*/ 250 h 580"/>
                  <a:gd name="T110" fmla="*/ 473 w 491"/>
                  <a:gd name="T111" fmla="*/ 214 h 580"/>
                  <a:gd name="T112" fmla="*/ 491 w 491"/>
                  <a:gd name="T113" fmla="*/ 196 h 580"/>
                  <a:gd name="T114" fmla="*/ 482 w 491"/>
                  <a:gd name="T115" fmla="*/ 169 h 580"/>
                  <a:gd name="T116" fmla="*/ 446 w 491"/>
                  <a:gd name="T117" fmla="*/ 160 h 580"/>
                  <a:gd name="T118" fmla="*/ 446 w 491"/>
                  <a:gd name="T119" fmla="*/ 125 h 580"/>
                  <a:gd name="T120" fmla="*/ 464 w 491"/>
                  <a:gd name="T121" fmla="*/ 98 h 580"/>
                  <a:gd name="T122" fmla="*/ 473 w 491"/>
                  <a:gd name="T123" fmla="*/ 62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1" h="580">
                    <a:moveTo>
                      <a:pt x="473" y="62"/>
                    </a:moveTo>
                    <a:lnTo>
                      <a:pt x="464" y="44"/>
                    </a:lnTo>
                    <a:lnTo>
                      <a:pt x="446" y="17"/>
                    </a:lnTo>
                    <a:lnTo>
                      <a:pt x="428" y="17"/>
                    </a:lnTo>
                    <a:lnTo>
                      <a:pt x="393" y="35"/>
                    </a:lnTo>
                    <a:lnTo>
                      <a:pt x="384" y="35"/>
                    </a:lnTo>
                    <a:lnTo>
                      <a:pt x="366" y="26"/>
                    </a:lnTo>
                    <a:lnTo>
                      <a:pt x="357" y="9"/>
                    </a:lnTo>
                    <a:lnTo>
                      <a:pt x="330" y="0"/>
                    </a:lnTo>
                    <a:lnTo>
                      <a:pt x="285" y="0"/>
                    </a:lnTo>
                    <a:lnTo>
                      <a:pt x="241" y="0"/>
                    </a:lnTo>
                    <a:lnTo>
                      <a:pt x="223" y="0"/>
                    </a:lnTo>
                    <a:lnTo>
                      <a:pt x="214" y="9"/>
                    </a:lnTo>
                    <a:lnTo>
                      <a:pt x="196" y="26"/>
                    </a:lnTo>
                    <a:lnTo>
                      <a:pt x="169" y="26"/>
                    </a:lnTo>
                    <a:lnTo>
                      <a:pt x="160" y="26"/>
                    </a:lnTo>
                    <a:lnTo>
                      <a:pt x="143" y="35"/>
                    </a:lnTo>
                    <a:lnTo>
                      <a:pt x="125" y="35"/>
                    </a:lnTo>
                    <a:lnTo>
                      <a:pt x="107" y="35"/>
                    </a:lnTo>
                    <a:lnTo>
                      <a:pt x="89" y="44"/>
                    </a:lnTo>
                    <a:lnTo>
                      <a:pt x="80" y="62"/>
                    </a:lnTo>
                    <a:lnTo>
                      <a:pt x="98" y="71"/>
                    </a:lnTo>
                    <a:lnTo>
                      <a:pt x="107" y="71"/>
                    </a:lnTo>
                    <a:lnTo>
                      <a:pt x="107" y="80"/>
                    </a:lnTo>
                    <a:lnTo>
                      <a:pt x="116" y="89"/>
                    </a:lnTo>
                    <a:lnTo>
                      <a:pt x="116" y="107"/>
                    </a:lnTo>
                    <a:lnTo>
                      <a:pt x="125" y="116"/>
                    </a:lnTo>
                    <a:lnTo>
                      <a:pt x="125" y="125"/>
                    </a:lnTo>
                    <a:lnTo>
                      <a:pt x="134" y="142"/>
                    </a:lnTo>
                    <a:lnTo>
                      <a:pt x="134" y="151"/>
                    </a:lnTo>
                    <a:lnTo>
                      <a:pt x="125" y="169"/>
                    </a:lnTo>
                    <a:lnTo>
                      <a:pt x="125" y="169"/>
                    </a:lnTo>
                    <a:lnTo>
                      <a:pt x="107" y="178"/>
                    </a:lnTo>
                    <a:lnTo>
                      <a:pt x="98" y="187"/>
                    </a:lnTo>
                    <a:lnTo>
                      <a:pt x="98" y="196"/>
                    </a:lnTo>
                    <a:lnTo>
                      <a:pt x="98" y="205"/>
                    </a:lnTo>
                    <a:lnTo>
                      <a:pt x="80" y="214"/>
                    </a:lnTo>
                    <a:lnTo>
                      <a:pt x="71" y="223"/>
                    </a:lnTo>
                    <a:lnTo>
                      <a:pt x="62" y="232"/>
                    </a:lnTo>
                    <a:lnTo>
                      <a:pt x="62" y="241"/>
                    </a:lnTo>
                    <a:lnTo>
                      <a:pt x="53" y="250"/>
                    </a:lnTo>
                    <a:lnTo>
                      <a:pt x="53" y="276"/>
                    </a:lnTo>
                    <a:lnTo>
                      <a:pt x="62" y="285"/>
                    </a:lnTo>
                    <a:lnTo>
                      <a:pt x="71" y="285"/>
                    </a:lnTo>
                    <a:lnTo>
                      <a:pt x="80" y="294"/>
                    </a:lnTo>
                    <a:lnTo>
                      <a:pt x="89" y="303"/>
                    </a:lnTo>
                    <a:lnTo>
                      <a:pt x="89" y="321"/>
                    </a:lnTo>
                    <a:lnTo>
                      <a:pt x="80" y="339"/>
                    </a:lnTo>
                    <a:lnTo>
                      <a:pt x="80" y="348"/>
                    </a:lnTo>
                    <a:lnTo>
                      <a:pt x="62" y="348"/>
                    </a:lnTo>
                    <a:lnTo>
                      <a:pt x="44" y="348"/>
                    </a:lnTo>
                    <a:lnTo>
                      <a:pt x="26" y="348"/>
                    </a:lnTo>
                    <a:lnTo>
                      <a:pt x="26" y="357"/>
                    </a:lnTo>
                    <a:lnTo>
                      <a:pt x="17" y="366"/>
                    </a:lnTo>
                    <a:lnTo>
                      <a:pt x="26" y="384"/>
                    </a:lnTo>
                    <a:lnTo>
                      <a:pt x="9" y="392"/>
                    </a:lnTo>
                    <a:lnTo>
                      <a:pt x="0" y="392"/>
                    </a:lnTo>
                    <a:lnTo>
                      <a:pt x="0" y="410"/>
                    </a:lnTo>
                    <a:lnTo>
                      <a:pt x="9" y="428"/>
                    </a:lnTo>
                    <a:lnTo>
                      <a:pt x="9" y="446"/>
                    </a:lnTo>
                    <a:lnTo>
                      <a:pt x="17" y="464"/>
                    </a:lnTo>
                    <a:lnTo>
                      <a:pt x="35" y="464"/>
                    </a:lnTo>
                    <a:lnTo>
                      <a:pt x="35" y="491"/>
                    </a:lnTo>
                    <a:lnTo>
                      <a:pt x="35" y="491"/>
                    </a:lnTo>
                    <a:lnTo>
                      <a:pt x="44" y="500"/>
                    </a:lnTo>
                    <a:lnTo>
                      <a:pt x="62" y="517"/>
                    </a:lnTo>
                    <a:lnTo>
                      <a:pt x="62" y="526"/>
                    </a:lnTo>
                    <a:lnTo>
                      <a:pt x="62" y="553"/>
                    </a:lnTo>
                    <a:lnTo>
                      <a:pt x="80" y="571"/>
                    </a:lnTo>
                    <a:lnTo>
                      <a:pt x="89" y="580"/>
                    </a:lnTo>
                    <a:lnTo>
                      <a:pt x="116" y="580"/>
                    </a:lnTo>
                    <a:lnTo>
                      <a:pt x="134" y="571"/>
                    </a:lnTo>
                    <a:lnTo>
                      <a:pt x="151" y="562"/>
                    </a:lnTo>
                    <a:lnTo>
                      <a:pt x="178" y="544"/>
                    </a:lnTo>
                    <a:lnTo>
                      <a:pt x="187" y="535"/>
                    </a:lnTo>
                    <a:lnTo>
                      <a:pt x="196" y="526"/>
                    </a:lnTo>
                    <a:lnTo>
                      <a:pt x="214" y="526"/>
                    </a:lnTo>
                    <a:lnTo>
                      <a:pt x="241" y="526"/>
                    </a:lnTo>
                    <a:lnTo>
                      <a:pt x="268" y="526"/>
                    </a:lnTo>
                    <a:lnTo>
                      <a:pt x="294" y="526"/>
                    </a:lnTo>
                    <a:lnTo>
                      <a:pt x="294" y="509"/>
                    </a:lnTo>
                    <a:lnTo>
                      <a:pt x="303" y="500"/>
                    </a:lnTo>
                    <a:lnTo>
                      <a:pt x="303" y="482"/>
                    </a:lnTo>
                    <a:lnTo>
                      <a:pt x="303" y="464"/>
                    </a:lnTo>
                    <a:lnTo>
                      <a:pt x="321" y="464"/>
                    </a:lnTo>
                    <a:lnTo>
                      <a:pt x="321" y="455"/>
                    </a:lnTo>
                    <a:lnTo>
                      <a:pt x="321" y="446"/>
                    </a:lnTo>
                    <a:lnTo>
                      <a:pt x="339" y="437"/>
                    </a:lnTo>
                    <a:lnTo>
                      <a:pt x="357" y="428"/>
                    </a:lnTo>
                    <a:lnTo>
                      <a:pt x="366" y="428"/>
                    </a:lnTo>
                    <a:lnTo>
                      <a:pt x="384" y="428"/>
                    </a:lnTo>
                    <a:lnTo>
                      <a:pt x="402" y="428"/>
                    </a:lnTo>
                    <a:lnTo>
                      <a:pt x="402" y="428"/>
                    </a:lnTo>
                    <a:lnTo>
                      <a:pt x="410" y="419"/>
                    </a:lnTo>
                    <a:lnTo>
                      <a:pt x="419" y="401"/>
                    </a:lnTo>
                    <a:lnTo>
                      <a:pt x="419" y="392"/>
                    </a:lnTo>
                    <a:lnTo>
                      <a:pt x="419" y="392"/>
                    </a:lnTo>
                    <a:lnTo>
                      <a:pt x="437" y="392"/>
                    </a:lnTo>
                    <a:lnTo>
                      <a:pt x="455" y="384"/>
                    </a:lnTo>
                    <a:lnTo>
                      <a:pt x="464" y="384"/>
                    </a:lnTo>
                    <a:lnTo>
                      <a:pt x="473" y="366"/>
                    </a:lnTo>
                    <a:lnTo>
                      <a:pt x="473" y="348"/>
                    </a:lnTo>
                    <a:lnTo>
                      <a:pt x="473" y="339"/>
                    </a:lnTo>
                    <a:lnTo>
                      <a:pt x="482" y="339"/>
                    </a:lnTo>
                    <a:lnTo>
                      <a:pt x="482" y="321"/>
                    </a:lnTo>
                    <a:lnTo>
                      <a:pt x="491" y="312"/>
                    </a:lnTo>
                    <a:lnTo>
                      <a:pt x="491" y="294"/>
                    </a:lnTo>
                    <a:lnTo>
                      <a:pt x="482" y="285"/>
                    </a:lnTo>
                    <a:lnTo>
                      <a:pt x="464" y="276"/>
                    </a:lnTo>
                    <a:lnTo>
                      <a:pt x="464" y="250"/>
                    </a:lnTo>
                    <a:lnTo>
                      <a:pt x="464" y="232"/>
                    </a:lnTo>
                    <a:lnTo>
                      <a:pt x="473" y="214"/>
                    </a:lnTo>
                    <a:lnTo>
                      <a:pt x="491" y="214"/>
                    </a:lnTo>
                    <a:lnTo>
                      <a:pt x="491" y="196"/>
                    </a:lnTo>
                    <a:lnTo>
                      <a:pt x="491" y="178"/>
                    </a:lnTo>
                    <a:lnTo>
                      <a:pt x="482" y="169"/>
                    </a:lnTo>
                    <a:lnTo>
                      <a:pt x="464" y="169"/>
                    </a:lnTo>
                    <a:lnTo>
                      <a:pt x="446" y="160"/>
                    </a:lnTo>
                    <a:lnTo>
                      <a:pt x="446" y="142"/>
                    </a:lnTo>
                    <a:lnTo>
                      <a:pt x="446" y="125"/>
                    </a:lnTo>
                    <a:lnTo>
                      <a:pt x="455" y="116"/>
                    </a:lnTo>
                    <a:lnTo>
                      <a:pt x="464" y="98"/>
                    </a:lnTo>
                    <a:lnTo>
                      <a:pt x="464" y="80"/>
                    </a:lnTo>
                    <a:lnTo>
                      <a:pt x="473" y="62"/>
                    </a:lnTo>
                  </a:path>
                </a:pathLst>
              </a:custGeom>
              <a:solidFill>
                <a:srgbClr val="FF0000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22" name="Freeform 126"/>
              <p:cNvSpPr>
                <a:spLocks/>
              </p:cNvSpPr>
              <p:nvPr/>
            </p:nvSpPr>
            <p:spPr bwMode="auto">
              <a:xfrm>
                <a:off x="5950" y="7030"/>
                <a:ext cx="1051" cy="1547"/>
              </a:xfrm>
              <a:custGeom>
                <a:avLst/>
                <a:gdLst>
                  <a:gd name="T0" fmla="*/ 161 w 474"/>
                  <a:gd name="T1" fmla="*/ 553 h 652"/>
                  <a:gd name="T2" fmla="*/ 98 w 474"/>
                  <a:gd name="T3" fmla="*/ 482 h 652"/>
                  <a:gd name="T4" fmla="*/ 63 w 474"/>
                  <a:gd name="T5" fmla="*/ 384 h 652"/>
                  <a:gd name="T6" fmla="*/ 98 w 474"/>
                  <a:gd name="T7" fmla="*/ 312 h 652"/>
                  <a:gd name="T8" fmla="*/ 36 w 474"/>
                  <a:gd name="T9" fmla="*/ 250 h 652"/>
                  <a:gd name="T10" fmla="*/ 18 w 474"/>
                  <a:gd name="T11" fmla="*/ 196 h 652"/>
                  <a:gd name="T12" fmla="*/ 0 w 474"/>
                  <a:gd name="T13" fmla="*/ 143 h 652"/>
                  <a:gd name="T14" fmla="*/ 81 w 474"/>
                  <a:gd name="T15" fmla="*/ 125 h 652"/>
                  <a:gd name="T16" fmla="*/ 143 w 474"/>
                  <a:gd name="T17" fmla="*/ 89 h 652"/>
                  <a:gd name="T18" fmla="*/ 179 w 474"/>
                  <a:gd name="T19" fmla="*/ 18 h 652"/>
                  <a:gd name="T20" fmla="*/ 197 w 474"/>
                  <a:gd name="T21" fmla="*/ 0 h 652"/>
                  <a:gd name="T22" fmla="*/ 206 w 474"/>
                  <a:gd name="T23" fmla="*/ 0 h 652"/>
                  <a:gd name="T24" fmla="*/ 215 w 474"/>
                  <a:gd name="T25" fmla="*/ 0 h 652"/>
                  <a:gd name="T26" fmla="*/ 215 w 474"/>
                  <a:gd name="T27" fmla="*/ 9 h 652"/>
                  <a:gd name="T28" fmla="*/ 215 w 474"/>
                  <a:gd name="T29" fmla="*/ 26 h 652"/>
                  <a:gd name="T30" fmla="*/ 215 w 474"/>
                  <a:gd name="T31" fmla="*/ 35 h 652"/>
                  <a:gd name="T32" fmla="*/ 223 w 474"/>
                  <a:gd name="T33" fmla="*/ 53 h 652"/>
                  <a:gd name="T34" fmla="*/ 232 w 474"/>
                  <a:gd name="T35" fmla="*/ 44 h 652"/>
                  <a:gd name="T36" fmla="*/ 241 w 474"/>
                  <a:gd name="T37" fmla="*/ 53 h 652"/>
                  <a:gd name="T38" fmla="*/ 241 w 474"/>
                  <a:gd name="T39" fmla="*/ 62 h 652"/>
                  <a:gd name="T40" fmla="*/ 241 w 474"/>
                  <a:gd name="T41" fmla="*/ 80 h 652"/>
                  <a:gd name="T42" fmla="*/ 241 w 474"/>
                  <a:gd name="T43" fmla="*/ 89 h 652"/>
                  <a:gd name="T44" fmla="*/ 250 w 474"/>
                  <a:gd name="T45" fmla="*/ 89 h 652"/>
                  <a:gd name="T46" fmla="*/ 268 w 474"/>
                  <a:gd name="T47" fmla="*/ 89 h 652"/>
                  <a:gd name="T48" fmla="*/ 268 w 474"/>
                  <a:gd name="T49" fmla="*/ 89 h 652"/>
                  <a:gd name="T50" fmla="*/ 286 w 474"/>
                  <a:gd name="T51" fmla="*/ 98 h 652"/>
                  <a:gd name="T52" fmla="*/ 295 w 474"/>
                  <a:gd name="T53" fmla="*/ 98 h 652"/>
                  <a:gd name="T54" fmla="*/ 295 w 474"/>
                  <a:gd name="T55" fmla="*/ 107 h 652"/>
                  <a:gd name="T56" fmla="*/ 295 w 474"/>
                  <a:gd name="T57" fmla="*/ 125 h 652"/>
                  <a:gd name="T58" fmla="*/ 304 w 474"/>
                  <a:gd name="T59" fmla="*/ 125 h 652"/>
                  <a:gd name="T60" fmla="*/ 313 w 474"/>
                  <a:gd name="T61" fmla="*/ 116 h 652"/>
                  <a:gd name="T62" fmla="*/ 322 w 474"/>
                  <a:gd name="T63" fmla="*/ 116 h 652"/>
                  <a:gd name="T64" fmla="*/ 331 w 474"/>
                  <a:gd name="T65" fmla="*/ 116 h 652"/>
                  <a:gd name="T66" fmla="*/ 340 w 474"/>
                  <a:gd name="T67" fmla="*/ 134 h 652"/>
                  <a:gd name="T68" fmla="*/ 340 w 474"/>
                  <a:gd name="T69" fmla="*/ 143 h 652"/>
                  <a:gd name="T70" fmla="*/ 349 w 474"/>
                  <a:gd name="T71" fmla="*/ 152 h 652"/>
                  <a:gd name="T72" fmla="*/ 357 w 474"/>
                  <a:gd name="T73" fmla="*/ 160 h 652"/>
                  <a:gd name="T74" fmla="*/ 375 w 474"/>
                  <a:gd name="T75" fmla="*/ 160 h 652"/>
                  <a:gd name="T76" fmla="*/ 384 w 474"/>
                  <a:gd name="T77" fmla="*/ 169 h 652"/>
                  <a:gd name="T78" fmla="*/ 393 w 474"/>
                  <a:gd name="T79" fmla="*/ 178 h 652"/>
                  <a:gd name="T80" fmla="*/ 402 w 474"/>
                  <a:gd name="T81" fmla="*/ 196 h 652"/>
                  <a:gd name="T82" fmla="*/ 402 w 474"/>
                  <a:gd name="T83" fmla="*/ 205 h 652"/>
                  <a:gd name="T84" fmla="*/ 402 w 474"/>
                  <a:gd name="T85" fmla="*/ 214 h 652"/>
                  <a:gd name="T86" fmla="*/ 402 w 474"/>
                  <a:gd name="T87" fmla="*/ 223 h 652"/>
                  <a:gd name="T88" fmla="*/ 411 w 474"/>
                  <a:gd name="T89" fmla="*/ 232 h 652"/>
                  <a:gd name="T90" fmla="*/ 429 w 474"/>
                  <a:gd name="T91" fmla="*/ 232 h 652"/>
                  <a:gd name="T92" fmla="*/ 447 w 474"/>
                  <a:gd name="T93" fmla="*/ 232 h 652"/>
                  <a:gd name="T94" fmla="*/ 456 w 474"/>
                  <a:gd name="T95" fmla="*/ 241 h 652"/>
                  <a:gd name="T96" fmla="*/ 456 w 474"/>
                  <a:gd name="T97" fmla="*/ 241 h 652"/>
                  <a:gd name="T98" fmla="*/ 465 w 474"/>
                  <a:gd name="T99" fmla="*/ 250 h 652"/>
                  <a:gd name="T100" fmla="*/ 465 w 474"/>
                  <a:gd name="T101" fmla="*/ 250 h 652"/>
                  <a:gd name="T102" fmla="*/ 474 w 474"/>
                  <a:gd name="T103" fmla="*/ 250 h 652"/>
                  <a:gd name="T104" fmla="*/ 474 w 474"/>
                  <a:gd name="T105" fmla="*/ 268 h 652"/>
                  <a:gd name="T106" fmla="*/ 474 w 474"/>
                  <a:gd name="T107" fmla="*/ 277 h 652"/>
                  <a:gd name="T108" fmla="*/ 429 w 474"/>
                  <a:gd name="T109" fmla="*/ 294 h 652"/>
                  <a:gd name="T110" fmla="*/ 375 w 474"/>
                  <a:gd name="T111" fmla="*/ 375 h 652"/>
                  <a:gd name="T112" fmla="*/ 340 w 474"/>
                  <a:gd name="T113" fmla="*/ 473 h 652"/>
                  <a:gd name="T114" fmla="*/ 277 w 474"/>
                  <a:gd name="T115" fmla="*/ 544 h 652"/>
                  <a:gd name="T116" fmla="*/ 250 w 474"/>
                  <a:gd name="T117" fmla="*/ 607 h 652"/>
                  <a:gd name="T118" fmla="*/ 215 w 474"/>
                  <a:gd name="T119" fmla="*/ 65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4" h="652">
                    <a:moveTo>
                      <a:pt x="197" y="634"/>
                    </a:moveTo>
                    <a:lnTo>
                      <a:pt x="188" y="616"/>
                    </a:lnTo>
                    <a:lnTo>
                      <a:pt x="188" y="598"/>
                    </a:lnTo>
                    <a:lnTo>
                      <a:pt x="188" y="580"/>
                    </a:lnTo>
                    <a:lnTo>
                      <a:pt x="179" y="562"/>
                    </a:lnTo>
                    <a:lnTo>
                      <a:pt x="161" y="553"/>
                    </a:lnTo>
                    <a:lnTo>
                      <a:pt x="143" y="535"/>
                    </a:lnTo>
                    <a:lnTo>
                      <a:pt x="143" y="527"/>
                    </a:lnTo>
                    <a:lnTo>
                      <a:pt x="143" y="500"/>
                    </a:lnTo>
                    <a:lnTo>
                      <a:pt x="134" y="491"/>
                    </a:lnTo>
                    <a:lnTo>
                      <a:pt x="116" y="482"/>
                    </a:lnTo>
                    <a:lnTo>
                      <a:pt x="98" y="482"/>
                    </a:lnTo>
                    <a:lnTo>
                      <a:pt x="89" y="473"/>
                    </a:lnTo>
                    <a:lnTo>
                      <a:pt x="72" y="464"/>
                    </a:lnTo>
                    <a:lnTo>
                      <a:pt x="54" y="455"/>
                    </a:lnTo>
                    <a:lnTo>
                      <a:pt x="54" y="437"/>
                    </a:lnTo>
                    <a:lnTo>
                      <a:pt x="54" y="410"/>
                    </a:lnTo>
                    <a:lnTo>
                      <a:pt x="63" y="384"/>
                    </a:lnTo>
                    <a:lnTo>
                      <a:pt x="72" y="375"/>
                    </a:lnTo>
                    <a:lnTo>
                      <a:pt x="81" y="375"/>
                    </a:lnTo>
                    <a:lnTo>
                      <a:pt x="81" y="366"/>
                    </a:lnTo>
                    <a:lnTo>
                      <a:pt x="89" y="357"/>
                    </a:lnTo>
                    <a:lnTo>
                      <a:pt x="98" y="339"/>
                    </a:lnTo>
                    <a:lnTo>
                      <a:pt x="98" y="312"/>
                    </a:lnTo>
                    <a:lnTo>
                      <a:pt x="98" y="294"/>
                    </a:lnTo>
                    <a:lnTo>
                      <a:pt x="81" y="277"/>
                    </a:lnTo>
                    <a:lnTo>
                      <a:pt x="72" y="268"/>
                    </a:lnTo>
                    <a:lnTo>
                      <a:pt x="63" y="268"/>
                    </a:lnTo>
                    <a:lnTo>
                      <a:pt x="54" y="259"/>
                    </a:lnTo>
                    <a:lnTo>
                      <a:pt x="36" y="250"/>
                    </a:lnTo>
                    <a:lnTo>
                      <a:pt x="36" y="232"/>
                    </a:lnTo>
                    <a:lnTo>
                      <a:pt x="45" y="214"/>
                    </a:lnTo>
                    <a:lnTo>
                      <a:pt x="36" y="214"/>
                    </a:lnTo>
                    <a:lnTo>
                      <a:pt x="27" y="214"/>
                    </a:lnTo>
                    <a:lnTo>
                      <a:pt x="18" y="205"/>
                    </a:lnTo>
                    <a:lnTo>
                      <a:pt x="18" y="196"/>
                    </a:lnTo>
                    <a:lnTo>
                      <a:pt x="18" y="187"/>
                    </a:lnTo>
                    <a:lnTo>
                      <a:pt x="9" y="178"/>
                    </a:lnTo>
                    <a:lnTo>
                      <a:pt x="18" y="169"/>
                    </a:lnTo>
                    <a:lnTo>
                      <a:pt x="9" y="160"/>
                    </a:lnTo>
                    <a:lnTo>
                      <a:pt x="0" y="160"/>
                    </a:lnTo>
                    <a:lnTo>
                      <a:pt x="0" y="143"/>
                    </a:lnTo>
                    <a:lnTo>
                      <a:pt x="9" y="143"/>
                    </a:lnTo>
                    <a:lnTo>
                      <a:pt x="27" y="143"/>
                    </a:lnTo>
                    <a:lnTo>
                      <a:pt x="45" y="143"/>
                    </a:lnTo>
                    <a:lnTo>
                      <a:pt x="54" y="134"/>
                    </a:lnTo>
                    <a:lnTo>
                      <a:pt x="63" y="125"/>
                    </a:lnTo>
                    <a:lnTo>
                      <a:pt x="81" y="125"/>
                    </a:lnTo>
                    <a:lnTo>
                      <a:pt x="81" y="143"/>
                    </a:lnTo>
                    <a:lnTo>
                      <a:pt x="98" y="143"/>
                    </a:lnTo>
                    <a:lnTo>
                      <a:pt x="116" y="143"/>
                    </a:lnTo>
                    <a:lnTo>
                      <a:pt x="125" y="134"/>
                    </a:lnTo>
                    <a:lnTo>
                      <a:pt x="143" y="107"/>
                    </a:lnTo>
                    <a:lnTo>
                      <a:pt x="143" y="89"/>
                    </a:lnTo>
                    <a:lnTo>
                      <a:pt x="143" y="62"/>
                    </a:lnTo>
                    <a:lnTo>
                      <a:pt x="143" y="53"/>
                    </a:lnTo>
                    <a:lnTo>
                      <a:pt x="143" y="35"/>
                    </a:lnTo>
                    <a:lnTo>
                      <a:pt x="161" y="26"/>
                    </a:lnTo>
                    <a:lnTo>
                      <a:pt x="179" y="26"/>
                    </a:lnTo>
                    <a:lnTo>
                      <a:pt x="179" y="18"/>
                    </a:lnTo>
                    <a:lnTo>
                      <a:pt x="188" y="18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197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5" y="9"/>
                    </a:lnTo>
                    <a:lnTo>
                      <a:pt x="215" y="9"/>
                    </a:lnTo>
                    <a:lnTo>
                      <a:pt x="215" y="9"/>
                    </a:lnTo>
                    <a:lnTo>
                      <a:pt x="215" y="9"/>
                    </a:lnTo>
                    <a:lnTo>
                      <a:pt x="215" y="18"/>
                    </a:lnTo>
                    <a:lnTo>
                      <a:pt x="215" y="18"/>
                    </a:lnTo>
                    <a:lnTo>
                      <a:pt x="215" y="18"/>
                    </a:lnTo>
                    <a:lnTo>
                      <a:pt x="215" y="18"/>
                    </a:lnTo>
                    <a:lnTo>
                      <a:pt x="215" y="26"/>
                    </a:lnTo>
                    <a:lnTo>
                      <a:pt x="215" y="26"/>
                    </a:lnTo>
                    <a:lnTo>
                      <a:pt x="215" y="26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23" y="44"/>
                    </a:lnTo>
                    <a:lnTo>
                      <a:pt x="223" y="44"/>
                    </a:lnTo>
                    <a:lnTo>
                      <a:pt x="223" y="44"/>
                    </a:lnTo>
                    <a:lnTo>
                      <a:pt x="223" y="44"/>
                    </a:lnTo>
                    <a:lnTo>
                      <a:pt x="223" y="53"/>
                    </a:lnTo>
                    <a:lnTo>
                      <a:pt x="223" y="53"/>
                    </a:lnTo>
                    <a:lnTo>
                      <a:pt x="223" y="53"/>
                    </a:lnTo>
                    <a:lnTo>
                      <a:pt x="223" y="53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44"/>
                    </a:lnTo>
                    <a:lnTo>
                      <a:pt x="232" y="44"/>
                    </a:lnTo>
                    <a:lnTo>
                      <a:pt x="241" y="44"/>
                    </a:lnTo>
                    <a:lnTo>
                      <a:pt x="241" y="44"/>
                    </a:lnTo>
                    <a:lnTo>
                      <a:pt x="241" y="44"/>
                    </a:lnTo>
                    <a:lnTo>
                      <a:pt x="241" y="53"/>
                    </a:lnTo>
                    <a:lnTo>
                      <a:pt x="241" y="53"/>
                    </a:lnTo>
                    <a:lnTo>
                      <a:pt x="241" y="53"/>
                    </a:lnTo>
                    <a:lnTo>
                      <a:pt x="241" y="53"/>
                    </a:lnTo>
                    <a:lnTo>
                      <a:pt x="241" y="53"/>
                    </a:lnTo>
                    <a:lnTo>
                      <a:pt x="241" y="53"/>
                    </a:lnTo>
                    <a:lnTo>
                      <a:pt x="241" y="53"/>
                    </a:lnTo>
                    <a:lnTo>
                      <a:pt x="241" y="62"/>
                    </a:lnTo>
                    <a:lnTo>
                      <a:pt x="241" y="62"/>
                    </a:lnTo>
                    <a:lnTo>
                      <a:pt x="241" y="62"/>
                    </a:lnTo>
                    <a:lnTo>
                      <a:pt x="241" y="71"/>
                    </a:lnTo>
                    <a:lnTo>
                      <a:pt x="241" y="71"/>
                    </a:lnTo>
                    <a:lnTo>
                      <a:pt x="241" y="71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9"/>
                    </a:lnTo>
                    <a:lnTo>
                      <a:pt x="241" y="89"/>
                    </a:lnTo>
                    <a:lnTo>
                      <a:pt x="241" y="89"/>
                    </a:lnTo>
                    <a:lnTo>
                      <a:pt x="241" y="89"/>
                    </a:lnTo>
                    <a:lnTo>
                      <a:pt x="241" y="89"/>
                    </a:lnTo>
                    <a:lnTo>
                      <a:pt x="250" y="89"/>
                    </a:lnTo>
                    <a:lnTo>
                      <a:pt x="250" y="89"/>
                    </a:lnTo>
                    <a:lnTo>
                      <a:pt x="250" y="89"/>
                    </a:lnTo>
                    <a:lnTo>
                      <a:pt x="250" y="89"/>
                    </a:lnTo>
                    <a:lnTo>
                      <a:pt x="259" y="89"/>
                    </a:lnTo>
                    <a:lnTo>
                      <a:pt x="259" y="89"/>
                    </a:lnTo>
                    <a:lnTo>
                      <a:pt x="259" y="89"/>
                    </a:lnTo>
                    <a:lnTo>
                      <a:pt x="259" y="89"/>
                    </a:lnTo>
                    <a:lnTo>
                      <a:pt x="259" y="89"/>
                    </a:lnTo>
                    <a:lnTo>
                      <a:pt x="268" y="89"/>
                    </a:lnTo>
                    <a:lnTo>
                      <a:pt x="268" y="89"/>
                    </a:lnTo>
                    <a:lnTo>
                      <a:pt x="268" y="89"/>
                    </a:lnTo>
                    <a:lnTo>
                      <a:pt x="268" y="89"/>
                    </a:lnTo>
                    <a:lnTo>
                      <a:pt x="268" y="89"/>
                    </a:lnTo>
                    <a:lnTo>
                      <a:pt x="268" y="89"/>
                    </a:lnTo>
                    <a:lnTo>
                      <a:pt x="268" y="89"/>
                    </a:lnTo>
                    <a:lnTo>
                      <a:pt x="277" y="89"/>
                    </a:lnTo>
                    <a:lnTo>
                      <a:pt x="277" y="89"/>
                    </a:lnTo>
                    <a:lnTo>
                      <a:pt x="277" y="89"/>
                    </a:lnTo>
                    <a:lnTo>
                      <a:pt x="277" y="89"/>
                    </a:lnTo>
                    <a:lnTo>
                      <a:pt x="286" y="98"/>
                    </a:lnTo>
                    <a:lnTo>
                      <a:pt x="286" y="98"/>
                    </a:lnTo>
                    <a:lnTo>
                      <a:pt x="286" y="98"/>
                    </a:lnTo>
                    <a:lnTo>
                      <a:pt x="286" y="98"/>
                    </a:lnTo>
                    <a:lnTo>
                      <a:pt x="286" y="98"/>
                    </a:lnTo>
                    <a:lnTo>
                      <a:pt x="295" y="98"/>
                    </a:lnTo>
                    <a:lnTo>
                      <a:pt x="295" y="98"/>
                    </a:lnTo>
                    <a:lnTo>
                      <a:pt x="295" y="98"/>
                    </a:lnTo>
                    <a:lnTo>
                      <a:pt x="295" y="98"/>
                    </a:lnTo>
                    <a:lnTo>
                      <a:pt x="295" y="107"/>
                    </a:lnTo>
                    <a:lnTo>
                      <a:pt x="295" y="107"/>
                    </a:lnTo>
                    <a:lnTo>
                      <a:pt x="295" y="107"/>
                    </a:lnTo>
                    <a:lnTo>
                      <a:pt x="295" y="107"/>
                    </a:lnTo>
                    <a:lnTo>
                      <a:pt x="295" y="107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295" y="116"/>
                    </a:lnTo>
                    <a:lnTo>
                      <a:pt x="295" y="125"/>
                    </a:lnTo>
                    <a:lnTo>
                      <a:pt x="295" y="125"/>
                    </a:lnTo>
                    <a:lnTo>
                      <a:pt x="295" y="125"/>
                    </a:lnTo>
                    <a:lnTo>
                      <a:pt x="304" y="125"/>
                    </a:lnTo>
                    <a:lnTo>
                      <a:pt x="304" y="125"/>
                    </a:lnTo>
                    <a:lnTo>
                      <a:pt x="304" y="125"/>
                    </a:lnTo>
                    <a:lnTo>
                      <a:pt x="304" y="125"/>
                    </a:lnTo>
                    <a:lnTo>
                      <a:pt x="304" y="116"/>
                    </a:lnTo>
                    <a:lnTo>
                      <a:pt x="304" y="116"/>
                    </a:lnTo>
                    <a:lnTo>
                      <a:pt x="313" y="116"/>
                    </a:lnTo>
                    <a:lnTo>
                      <a:pt x="313" y="116"/>
                    </a:lnTo>
                    <a:lnTo>
                      <a:pt x="313" y="116"/>
                    </a:lnTo>
                    <a:lnTo>
                      <a:pt x="313" y="116"/>
                    </a:lnTo>
                    <a:lnTo>
                      <a:pt x="313" y="116"/>
                    </a:lnTo>
                    <a:lnTo>
                      <a:pt x="313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31" y="116"/>
                    </a:lnTo>
                    <a:lnTo>
                      <a:pt x="331" y="116"/>
                    </a:lnTo>
                    <a:lnTo>
                      <a:pt x="331" y="116"/>
                    </a:lnTo>
                    <a:lnTo>
                      <a:pt x="331" y="116"/>
                    </a:lnTo>
                    <a:lnTo>
                      <a:pt x="331" y="116"/>
                    </a:lnTo>
                    <a:lnTo>
                      <a:pt x="331" y="116"/>
                    </a:lnTo>
                    <a:lnTo>
                      <a:pt x="331" y="125"/>
                    </a:lnTo>
                    <a:lnTo>
                      <a:pt x="331" y="125"/>
                    </a:lnTo>
                    <a:lnTo>
                      <a:pt x="340" y="125"/>
                    </a:lnTo>
                    <a:lnTo>
                      <a:pt x="340" y="125"/>
                    </a:lnTo>
                    <a:lnTo>
                      <a:pt x="340" y="134"/>
                    </a:lnTo>
                    <a:lnTo>
                      <a:pt x="340" y="134"/>
                    </a:lnTo>
                    <a:lnTo>
                      <a:pt x="340" y="134"/>
                    </a:lnTo>
                    <a:lnTo>
                      <a:pt x="340" y="134"/>
                    </a:lnTo>
                    <a:lnTo>
                      <a:pt x="340" y="143"/>
                    </a:lnTo>
                    <a:lnTo>
                      <a:pt x="340" y="143"/>
                    </a:lnTo>
                    <a:lnTo>
                      <a:pt x="340" y="143"/>
                    </a:lnTo>
                    <a:lnTo>
                      <a:pt x="340" y="143"/>
                    </a:lnTo>
                    <a:lnTo>
                      <a:pt x="340" y="152"/>
                    </a:lnTo>
                    <a:lnTo>
                      <a:pt x="349" y="152"/>
                    </a:lnTo>
                    <a:lnTo>
                      <a:pt x="349" y="152"/>
                    </a:lnTo>
                    <a:lnTo>
                      <a:pt x="349" y="152"/>
                    </a:lnTo>
                    <a:lnTo>
                      <a:pt x="349" y="152"/>
                    </a:lnTo>
                    <a:lnTo>
                      <a:pt x="349" y="152"/>
                    </a:lnTo>
                    <a:lnTo>
                      <a:pt x="349" y="152"/>
                    </a:lnTo>
                    <a:lnTo>
                      <a:pt x="357" y="152"/>
                    </a:lnTo>
                    <a:lnTo>
                      <a:pt x="357" y="152"/>
                    </a:lnTo>
                    <a:lnTo>
                      <a:pt x="357" y="152"/>
                    </a:lnTo>
                    <a:lnTo>
                      <a:pt x="357" y="160"/>
                    </a:lnTo>
                    <a:lnTo>
                      <a:pt x="357" y="160"/>
                    </a:lnTo>
                    <a:lnTo>
                      <a:pt x="366" y="160"/>
                    </a:lnTo>
                    <a:lnTo>
                      <a:pt x="366" y="160"/>
                    </a:lnTo>
                    <a:lnTo>
                      <a:pt x="366" y="160"/>
                    </a:lnTo>
                    <a:lnTo>
                      <a:pt x="366" y="160"/>
                    </a:lnTo>
                    <a:lnTo>
                      <a:pt x="375" y="160"/>
                    </a:lnTo>
                    <a:lnTo>
                      <a:pt x="375" y="160"/>
                    </a:lnTo>
                    <a:lnTo>
                      <a:pt x="375" y="160"/>
                    </a:lnTo>
                    <a:lnTo>
                      <a:pt x="375" y="160"/>
                    </a:lnTo>
                    <a:lnTo>
                      <a:pt x="375" y="169"/>
                    </a:lnTo>
                    <a:lnTo>
                      <a:pt x="384" y="169"/>
                    </a:lnTo>
                    <a:lnTo>
                      <a:pt x="384" y="169"/>
                    </a:lnTo>
                    <a:lnTo>
                      <a:pt x="384" y="169"/>
                    </a:lnTo>
                    <a:lnTo>
                      <a:pt x="384" y="169"/>
                    </a:lnTo>
                    <a:lnTo>
                      <a:pt x="384" y="178"/>
                    </a:lnTo>
                    <a:lnTo>
                      <a:pt x="393" y="178"/>
                    </a:lnTo>
                    <a:lnTo>
                      <a:pt x="393" y="178"/>
                    </a:lnTo>
                    <a:lnTo>
                      <a:pt x="393" y="178"/>
                    </a:lnTo>
                    <a:lnTo>
                      <a:pt x="393" y="187"/>
                    </a:lnTo>
                    <a:lnTo>
                      <a:pt x="393" y="187"/>
                    </a:lnTo>
                    <a:lnTo>
                      <a:pt x="393" y="187"/>
                    </a:lnTo>
                    <a:lnTo>
                      <a:pt x="393" y="187"/>
                    </a:lnTo>
                    <a:lnTo>
                      <a:pt x="393" y="187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2" y="205"/>
                    </a:lnTo>
                    <a:lnTo>
                      <a:pt x="402" y="205"/>
                    </a:lnTo>
                    <a:lnTo>
                      <a:pt x="402" y="205"/>
                    </a:lnTo>
                    <a:lnTo>
                      <a:pt x="402" y="205"/>
                    </a:lnTo>
                    <a:lnTo>
                      <a:pt x="402" y="214"/>
                    </a:lnTo>
                    <a:lnTo>
                      <a:pt x="402" y="214"/>
                    </a:lnTo>
                    <a:lnTo>
                      <a:pt x="402" y="214"/>
                    </a:lnTo>
                    <a:lnTo>
                      <a:pt x="402" y="214"/>
                    </a:lnTo>
                    <a:lnTo>
                      <a:pt x="402" y="214"/>
                    </a:lnTo>
                    <a:lnTo>
                      <a:pt x="402" y="223"/>
                    </a:lnTo>
                    <a:lnTo>
                      <a:pt x="402" y="223"/>
                    </a:lnTo>
                    <a:lnTo>
                      <a:pt x="402" y="223"/>
                    </a:lnTo>
                    <a:lnTo>
                      <a:pt x="402" y="223"/>
                    </a:lnTo>
                    <a:lnTo>
                      <a:pt x="402" y="223"/>
                    </a:lnTo>
                    <a:lnTo>
                      <a:pt x="411" y="223"/>
                    </a:lnTo>
                    <a:lnTo>
                      <a:pt x="411" y="223"/>
                    </a:lnTo>
                    <a:lnTo>
                      <a:pt x="411" y="223"/>
                    </a:lnTo>
                    <a:lnTo>
                      <a:pt x="411" y="232"/>
                    </a:lnTo>
                    <a:lnTo>
                      <a:pt x="411" y="232"/>
                    </a:lnTo>
                    <a:lnTo>
                      <a:pt x="411" y="232"/>
                    </a:lnTo>
                    <a:lnTo>
                      <a:pt x="420" y="232"/>
                    </a:lnTo>
                    <a:lnTo>
                      <a:pt x="420" y="232"/>
                    </a:lnTo>
                    <a:lnTo>
                      <a:pt x="420" y="232"/>
                    </a:lnTo>
                    <a:lnTo>
                      <a:pt x="429" y="232"/>
                    </a:lnTo>
                    <a:lnTo>
                      <a:pt x="429" y="232"/>
                    </a:lnTo>
                    <a:lnTo>
                      <a:pt x="429" y="232"/>
                    </a:lnTo>
                    <a:lnTo>
                      <a:pt x="438" y="232"/>
                    </a:lnTo>
                    <a:lnTo>
                      <a:pt x="438" y="232"/>
                    </a:lnTo>
                    <a:lnTo>
                      <a:pt x="438" y="232"/>
                    </a:lnTo>
                    <a:lnTo>
                      <a:pt x="438" y="232"/>
                    </a:lnTo>
                    <a:lnTo>
                      <a:pt x="438" y="232"/>
                    </a:lnTo>
                    <a:lnTo>
                      <a:pt x="447" y="232"/>
                    </a:lnTo>
                    <a:lnTo>
                      <a:pt x="447" y="232"/>
                    </a:lnTo>
                    <a:lnTo>
                      <a:pt x="447" y="232"/>
                    </a:lnTo>
                    <a:lnTo>
                      <a:pt x="447" y="232"/>
                    </a:lnTo>
                    <a:lnTo>
                      <a:pt x="447" y="232"/>
                    </a:lnTo>
                    <a:lnTo>
                      <a:pt x="447" y="232"/>
                    </a:lnTo>
                    <a:lnTo>
                      <a:pt x="456" y="241"/>
                    </a:lnTo>
                    <a:lnTo>
                      <a:pt x="456" y="241"/>
                    </a:lnTo>
                    <a:lnTo>
                      <a:pt x="456" y="241"/>
                    </a:lnTo>
                    <a:lnTo>
                      <a:pt x="456" y="241"/>
                    </a:lnTo>
                    <a:lnTo>
                      <a:pt x="456" y="241"/>
                    </a:lnTo>
                    <a:lnTo>
                      <a:pt x="456" y="241"/>
                    </a:lnTo>
                    <a:lnTo>
                      <a:pt x="456" y="241"/>
                    </a:lnTo>
                    <a:lnTo>
                      <a:pt x="456" y="241"/>
                    </a:lnTo>
                    <a:lnTo>
                      <a:pt x="456" y="241"/>
                    </a:lnTo>
                    <a:lnTo>
                      <a:pt x="456" y="241"/>
                    </a:lnTo>
                    <a:lnTo>
                      <a:pt x="456" y="241"/>
                    </a:lnTo>
                    <a:lnTo>
                      <a:pt x="456" y="250"/>
                    </a:lnTo>
                    <a:lnTo>
                      <a:pt x="465" y="250"/>
                    </a:lnTo>
                    <a:lnTo>
                      <a:pt x="465" y="250"/>
                    </a:lnTo>
                    <a:lnTo>
                      <a:pt x="465" y="250"/>
                    </a:lnTo>
                    <a:lnTo>
                      <a:pt x="465" y="250"/>
                    </a:lnTo>
                    <a:lnTo>
                      <a:pt x="465" y="250"/>
                    </a:lnTo>
                    <a:lnTo>
                      <a:pt x="465" y="250"/>
                    </a:lnTo>
                    <a:lnTo>
                      <a:pt x="465" y="250"/>
                    </a:lnTo>
                    <a:lnTo>
                      <a:pt x="474" y="250"/>
                    </a:lnTo>
                    <a:lnTo>
                      <a:pt x="474" y="250"/>
                    </a:lnTo>
                    <a:lnTo>
                      <a:pt x="474" y="250"/>
                    </a:lnTo>
                    <a:lnTo>
                      <a:pt x="474" y="250"/>
                    </a:lnTo>
                    <a:lnTo>
                      <a:pt x="474" y="250"/>
                    </a:lnTo>
                    <a:lnTo>
                      <a:pt x="474" y="250"/>
                    </a:lnTo>
                    <a:lnTo>
                      <a:pt x="474" y="259"/>
                    </a:lnTo>
                    <a:lnTo>
                      <a:pt x="474" y="259"/>
                    </a:lnTo>
                    <a:lnTo>
                      <a:pt x="474" y="259"/>
                    </a:lnTo>
                    <a:lnTo>
                      <a:pt x="474" y="259"/>
                    </a:lnTo>
                    <a:lnTo>
                      <a:pt x="474" y="259"/>
                    </a:lnTo>
                    <a:lnTo>
                      <a:pt x="474" y="268"/>
                    </a:lnTo>
                    <a:lnTo>
                      <a:pt x="474" y="268"/>
                    </a:lnTo>
                    <a:lnTo>
                      <a:pt x="474" y="268"/>
                    </a:lnTo>
                    <a:lnTo>
                      <a:pt x="474" y="268"/>
                    </a:lnTo>
                    <a:lnTo>
                      <a:pt x="474" y="268"/>
                    </a:lnTo>
                    <a:lnTo>
                      <a:pt x="474" y="277"/>
                    </a:lnTo>
                    <a:lnTo>
                      <a:pt x="474" y="277"/>
                    </a:lnTo>
                    <a:lnTo>
                      <a:pt x="474" y="277"/>
                    </a:lnTo>
                    <a:lnTo>
                      <a:pt x="474" y="277"/>
                    </a:lnTo>
                    <a:lnTo>
                      <a:pt x="474" y="277"/>
                    </a:lnTo>
                    <a:lnTo>
                      <a:pt x="456" y="285"/>
                    </a:lnTo>
                    <a:lnTo>
                      <a:pt x="438" y="285"/>
                    </a:lnTo>
                    <a:lnTo>
                      <a:pt x="429" y="294"/>
                    </a:lnTo>
                    <a:lnTo>
                      <a:pt x="429" y="312"/>
                    </a:lnTo>
                    <a:lnTo>
                      <a:pt x="411" y="321"/>
                    </a:lnTo>
                    <a:lnTo>
                      <a:pt x="384" y="321"/>
                    </a:lnTo>
                    <a:lnTo>
                      <a:pt x="384" y="339"/>
                    </a:lnTo>
                    <a:lnTo>
                      <a:pt x="366" y="339"/>
                    </a:lnTo>
                    <a:lnTo>
                      <a:pt x="375" y="375"/>
                    </a:lnTo>
                    <a:lnTo>
                      <a:pt x="375" y="393"/>
                    </a:lnTo>
                    <a:lnTo>
                      <a:pt x="357" y="402"/>
                    </a:lnTo>
                    <a:lnTo>
                      <a:pt x="331" y="402"/>
                    </a:lnTo>
                    <a:lnTo>
                      <a:pt x="331" y="428"/>
                    </a:lnTo>
                    <a:lnTo>
                      <a:pt x="331" y="455"/>
                    </a:lnTo>
                    <a:lnTo>
                      <a:pt x="340" y="473"/>
                    </a:lnTo>
                    <a:lnTo>
                      <a:pt x="331" y="491"/>
                    </a:lnTo>
                    <a:lnTo>
                      <a:pt x="304" y="500"/>
                    </a:lnTo>
                    <a:lnTo>
                      <a:pt x="286" y="509"/>
                    </a:lnTo>
                    <a:lnTo>
                      <a:pt x="277" y="518"/>
                    </a:lnTo>
                    <a:lnTo>
                      <a:pt x="268" y="527"/>
                    </a:lnTo>
                    <a:lnTo>
                      <a:pt x="277" y="544"/>
                    </a:lnTo>
                    <a:lnTo>
                      <a:pt x="286" y="562"/>
                    </a:lnTo>
                    <a:lnTo>
                      <a:pt x="286" y="580"/>
                    </a:lnTo>
                    <a:lnTo>
                      <a:pt x="286" y="607"/>
                    </a:lnTo>
                    <a:lnTo>
                      <a:pt x="277" y="616"/>
                    </a:lnTo>
                    <a:lnTo>
                      <a:pt x="268" y="616"/>
                    </a:lnTo>
                    <a:lnTo>
                      <a:pt x="250" y="607"/>
                    </a:lnTo>
                    <a:lnTo>
                      <a:pt x="241" y="616"/>
                    </a:lnTo>
                    <a:lnTo>
                      <a:pt x="241" y="625"/>
                    </a:lnTo>
                    <a:lnTo>
                      <a:pt x="241" y="643"/>
                    </a:lnTo>
                    <a:lnTo>
                      <a:pt x="241" y="652"/>
                    </a:lnTo>
                    <a:lnTo>
                      <a:pt x="232" y="652"/>
                    </a:lnTo>
                    <a:lnTo>
                      <a:pt x="215" y="652"/>
                    </a:lnTo>
                    <a:lnTo>
                      <a:pt x="215" y="643"/>
                    </a:lnTo>
                    <a:lnTo>
                      <a:pt x="206" y="634"/>
                    </a:lnTo>
                    <a:lnTo>
                      <a:pt x="197" y="634"/>
                    </a:lnTo>
                  </a:path>
                </a:pathLst>
              </a:custGeom>
              <a:solidFill>
                <a:srgbClr val="E97B01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23" name="Freeform 127"/>
              <p:cNvSpPr>
                <a:spLocks/>
              </p:cNvSpPr>
              <p:nvPr/>
            </p:nvSpPr>
            <p:spPr bwMode="auto">
              <a:xfrm>
                <a:off x="6147" y="9784"/>
                <a:ext cx="2025" cy="3113"/>
              </a:xfrm>
              <a:custGeom>
                <a:avLst/>
                <a:gdLst>
                  <a:gd name="T0" fmla="*/ 661 w 912"/>
                  <a:gd name="T1" fmla="*/ 187 h 1312"/>
                  <a:gd name="T2" fmla="*/ 644 w 912"/>
                  <a:gd name="T3" fmla="*/ 241 h 1312"/>
                  <a:gd name="T4" fmla="*/ 608 w 912"/>
                  <a:gd name="T5" fmla="*/ 285 h 1312"/>
                  <a:gd name="T6" fmla="*/ 635 w 912"/>
                  <a:gd name="T7" fmla="*/ 321 h 1312"/>
                  <a:gd name="T8" fmla="*/ 688 w 912"/>
                  <a:gd name="T9" fmla="*/ 366 h 1312"/>
                  <a:gd name="T10" fmla="*/ 697 w 912"/>
                  <a:gd name="T11" fmla="*/ 428 h 1312"/>
                  <a:gd name="T12" fmla="*/ 706 w 912"/>
                  <a:gd name="T13" fmla="*/ 509 h 1312"/>
                  <a:gd name="T14" fmla="*/ 724 w 912"/>
                  <a:gd name="T15" fmla="*/ 571 h 1312"/>
                  <a:gd name="T16" fmla="*/ 733 w 912"/>
                  <a:gd name="T17" fmla="*/ 660 h 1312"/>
                  <a:gd name="T18" fmla="*/ 733 w 912"/>
                  <a:gd name="T19" fmla="*/ 741 h 1312"/>
                  <a:gd name="T20" fmla="*/ 733 w 912"/>
                  <a:gd name="T21" fmla="*/ 821 h 1312"/>
                  <a:gd name="T22" fmla="*/ 697 w 912"/>
                  <a:gd name="T23" fmla="*/ 848 h 1312"/>
                  <a:gd name="T24" fmla="*/ 697 w 912"/>
                  <a:gd name="T25" fmla="*/ 884 h 1312"/>
                  <a:gd name="T26" fmla="*/ 733 w 912"/>
                  <a:gd name="T27" fmla="*/ 901 h 1312"/>
                  <a:gd name="T28" fmla="*/ 697 w 912"/>
                  <a:gd name="T29" fmla="*/ 946 h 1312"/>
                  <a:gd name="T30" fmla="*/ 688 w 912"/>
                  <a:gd name="T31" fmla="*/ 1000 h 1312"/>
                  <a:gd name="T32" fmla="*/ 724 w 912"/>
                  <a:gd name="T33" fmla="*/ 973 h 1312"/>
                  <a:gd name="T34" fmla="*/ 733 w 912"/>
                  <a:gd name="T35" fmla="*/ 982 h 1312"/>
                  <a:gd name="T36" fmla="*/ 751 w 912"/>
                  <a:gd name="T37" fmla="*/ 1026 h 1312"/>
                  <a:gd name="T38" fmla="*/ 778 w 912"/>
                  <a:gd name="T39" fmla="*/ 1018 h 1312"/>
                  <a:gd name="T40" fmla="*/ 795 w 912"/>
                  <a:gd name="T41" fmla="*/ 1044 h 1312"/>
                  <a:gd name="T42" fmla="*/ 831 w 912"/>
                  <a:gd name="T43" fmla="*/ 1080 h 1312"/>
                  <a:gd name="T44" fmla="*/ 867 w 912"/>
                  <a:gd name="T45" fmla="*/ 1089 h 1312"/>
                  <a:gd name="T46" fmla="*/ 876 w 912"/>
                  <a:gd name="T47" fmla="*/ 1116 h 1312"/>
                  <a:gd name="T48" fmla="*/ 912 w 912"/>
                  <a:gd name="T49" fmla="*/ 1125 h 1312"/>
                  <a:gd name="T50" fmla="*/ 903 w 912"/>
                  <a:gd name="T51" fmla="*/ 1160 h 1312"/>
                  <a:gd name="T52" fmla="*/ 894 w 912"/>
                  <a:gd name="T53" fmla="*/ 1214 h 1312"/>
                  <a:gd name="T54" fmla="*/ 903 w 912"/>
                  <a:gd name="T55" fmla="*/ 1259 h 1312"/>
                  <a:gd name="T56" fmla="*/ 912 w 912"/>
                  <a:gd name="T57" fmla="*/ 1294 h 1312"/>
                  <a:gd name="T58" fmla="*/ 894 w 912"/>
                  <a:gd name="T59" fmla="*/ 1303 h 1312"/>
                  <a:gd name="T60" fmla="*/ 858 w 912"/>
                  <a:gd name="T61" fmla="*/ 1303 h 1312"/>
                  <a:gd name="T62" fmla="*/ 822 w 912"/>
                  <a:gd name="T63" fmla="*/ 1268 h 1312"/>
                  <a:gd name="T64" fmla="*/ 787 w 912"/>
                  <a:gd name="T65" fmla="*/ 1241 h 1312"/>
                  <a:gd name="T66" fmla="*/ 769 w 912"/>
                  <a:gd name="T67" fmla="*/ 1223 h 1312"/>
                  <a:gd name="T68" fmla="*/ 715 w 912"/>
                  <a:gd name="T69" fmla="*/ 1223 h 1312"/>
                  <a:gd name="T70" fmla="*/ 670 w 912"/>
                  <a:gd name="T71" fmla="*/ 1214 h 1312"/>
                  <a:gd name="T72" fmla="*/ 653 w 912"/>
                  <a:gd name="T73" fmla="*/ 1250 h 1312"/>
                  <a:gd name="T74" fmla="*/ 617 w 912"/>
                  <a:gd name="T75" fmla="*/ 1223 h 1312"/>
                  <a:gd name="T76" fmla="*/ 581 w 912"/>
                  <a:gd name="T77" fmla="*/ 1187 h 1312"/>
                  <a:gd name="T78" fmla="*/ 545 w 912"/>
                  <a:gd name="T79" fmla="*/ 1151 h 1312"/>
                  <a:gd name="T80" fmla="*/ 519 w 912"/>
                  <a:gd name="T81" fmla="*/ 1134 h 1312"/>
                  <a:gd name="T82" fmla="*/ 483 w 912"/>
                  <a:gd name="T83" fmla="*/ 1143 h 1312"/>
                  <a:gd name="T84" fmla="*/ 456 w 912"/>
                  <a:gd name="T85" fmla="*/ 1125 h 1312"/>
                  <a:gd name="T86" fmla="*/ 420 w 912"/>
                  <a:gd name="T87" fmla="*/ 1134 h 1312"/>
                  <a:gd name="T88" fmla="*/ 394 w 912"/>
                  <a:gd name="T89" fmla="*/ 1143 h 1312"/>
                  <a:gd name="T90" fmla="*/ 367 w 912"/>
                  <a:gd name="T91" fmla="*/ 1107 h 1312"/>
                  <a:gd name="T92" fmla="*/ 322 w 912"/>
                  <a:gd name="T93" fmla="*/ 1116 h 1312"/>
                  <a:gd name="T94" fmla="*/ 286 w 912"/>
                  <a:gd name="T95" fmla="*/ 1089 h 1312"/>
                  <a:gd name="T96" fmla="*/ 268 w 912"/>
                  <a:gd name="T97" fmla="*/ 1080 h 1312"/>
                  <a:gd name="T98" fmla="*/ 260 w 912"/>
                  <a:gd name="T99" fmla="*/ 1044 h 1312"/>
                  <a:gd name="T100" fmla="*/ 215 w 912"/>
                  <a:gd name="T101" fmla="*/ 1026 h 1312"/>
                  <a:gd name="T102" fmla="*/ 179 w 912"/>
                  <a:gd name="T103" fmla="*/ 1053 h 1312"/>
                  <a:gd name="T104" fmla="*/ 143 w 912"/>
                  <a:gd name="T105" fmla="*/ 1035 h 1312"/>
                  <a:gd name="T106" fmla="*/ 81 w 912"/>
                  <a:gd name="T107" fmla="*/ 1026 h 1312"/>
                  <a:gd name="T108" fmla="*/ 54 w 912"/>
                  <a:gd name="T109" fmla="*/ 982 h 1312"/>
                  <a:gd name="T110" fmla="*/ 72 w 912"/>
                  <a:gd name="T111" fmla="*/ 937 h 1312"/>
                  <a:gd name="T112" fmla="*/ 63 w 912"/>
                  <a:gd name="T113" fmla="*/ 660 h 1312"/>
                  <a:gd name="T114" fmla="*/ 152 w 912"/>
                  <a:gd name="T115" fmla="*/ 428 h 1312"/>
                  <a:gd name="T116" fmla="*/ 322 w 912"/>
                  <a:gd name="T117" fmla="*/ 241 h 1312"/>
                  <a:gd name="T118" fmla="*/ 411 w 912"/>
                  <a:gd name="T119" fmla="*/ 116 h 1312"/>
                  <a:gd name="T120" fmla="*/ 545 w 912"/>
                  <a:gd name="T121" fmla="*/ 35 h 1312"/>
                  <a:gd name="T122" fmla="*/ 653 w 912"/>
                  <a:gd name="T123" fmla="*/ 151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12" h="1312">
                    <a:moveTo>
                      <a:pt x="679" y="187"/>
                    </a:moveTo>
                    <a:lnTo>
                      <a:pt x="679" y="187"/>
                    </a:lnTo>
                    <a:lnTo>
                      <a:pt x="679" y="187"/>
                    </a:lnTo>
                    <a:lnTo>
                      <a:pt x="679" y="187"/>
                    </a:lnTo>
                    <a:lnTo>
                      <a:pt x="679" y="187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70" y="196"/>
                    </a:lnTo>
                    <a:lnTo>
                      <a:pt x="670" y="196"/>
                    </a:lnTo>
                    <a:lnTo>
                      <a:pt x="661" y="187"/>
                    </a:lnTo>
                    <a:lnTo>
                      <a:pt x="661" y="187"/>
                    </a:lnTo>
                    <a:lnTo>
                      <a:pt x="661" y="187"/>
                    </a:lnTo>
                    <a:lnTo>
                      <a:pt x="661" y="187"/>
                    </a:lnTo>
                    <a:lnTo>
                      <a:pt x="661" y="187"/>
                    </a:lnTo>
                    <a:lnTo>
                      <a:pt x="661" y="196"/>
                    </a:lnTo>
                    <a:lnTo>
                      <a:pt x="661" y="196"/>
                    </a:lnTo>
                    <a:lnTo>
                      <a:pt x="653" y="196"/>
                    </a:lnTo>
                    <a:lnTo>
                      <a:pt x="653" y="205"/>
                    </a:lnTo>
                    <a:lnTo>
                      <a:pt x="653" y="214"/>
                    </a:lnTo>
                    <a:lnTo>
                      <a:pt x="653" y="214"/>
                    </a:lnTo>
                    <a:lnTo>
                      <a:pt x="653" y="223"/>
                    </a:lnTo>
                    <a:lnTo>
                      <a:pt x="653" y="223"/>
                    </a:lnTo>
                    <a:lnTo>
                      <a:pt x="653" y="232"/>
                    </a:lnTo>
                    <a:lnTo>
                      <a:pt x="644" y="241"/>
                    </a:lnTo>
                    <a:lnTo>
                      <a:pt x="644" y="241"/>
                    </a:lnTo>
                    <a:lnTo>
                      <a:pt x="635" y="250"/>
                    </a:lnTo>
                    <a:lnTo>
                      <a:pt x="635" y="250"/>
                    </a:lnTo>
                    <a:lnTo>
                      <a:pt x="626" y="259"/>
                    </a:lnTo>
                    <a:lnTo>
                      <a:pt x="626" y="259"/>
                    </a:lnTo>
                    <a:lnTo>
                      <a:pt x="626" y="267"/>
                    </a:lnTo>
                    <a:lnTo>
                      <a:pt x="617" y="267"/>
                    </a:lnTo>
                    <a:lnTo>
                      <a:pt x="617" y="267"/>
                    </a:lnTo>
                    <a:lnTo>
                      <a:pt x="617" y="276"/>
                    </a:lnTo>
                    <a:lnTo>
                      <a:pt x="608" y="276"/>
                    </a:lnTo>
                    <a:lnTo>
                      <a:pt x="608" y="276"/>
                    </a:lnTo>
                    <a:lnTo>
                      <a:pt x="608" y="276"/>
                    </a:lnTo>
                    <a:lnTo>
                      <a:pt x="608" y="285"/>
                    </a:lnTo>
                    <a:lnTo>
                      <a:pt x="608" y="285"/>
                    </a:lnTo>
                    <a:lnTo>
                      <a:pt x="608" y="285"/>
                    </a:lnTo>
                    <a:lnTo>
                      <a:pt x="608" y="294"/>
                    </a:lnTo>
                    <a:lnTo>
                      <a:pt x="608" y="294"/>
                    </a:lnTo>
                    <a:lnTo>
                      <a:pt x="608" y="303"/>
                    </a:lnTo>
                    <a:lnTo>
                      <a:pt x="617" y="303"/>
                    </a:lnTo>
                    <a:lnTo>
                      <a:pt x="617" y="303"/>
                    </a:lnTo>
                    <a:lnTo>
                      <a:pt x="617" y="312"/>
                    </a:lnTo>
                    <a:lnTo>
                      <a:pt x="626" y="312"/>
                    </a:lnTo>
                    <a:lnTo>
                      <a:pt x="626" y="312"/>
                    </a:lnTo>
                    <a:lnTo>
                      <a:pt x="626" y="321"/>
                    </a:lnTo>
                    <a:lnTo>
                      <a:pt x="635" y="321"/>
                    </a:lnTo>
                    <a:lnTo>
                      <a:pt x="635" y="321"/>
                    </a:lnTo>
                    <a:lnTo>
                      <a:pt x="644" y="321"/>
                    </a:lnTo>
                    <a:lnTo>
                      <a:pt x="644" y="321"/>
                    </a:lnTo>
                    <a:lnTo>
                      <a:pt x="653" y="330"/>
                    </a:lnTo>
                    <a:lnTo>
                      <a:pt x="653" y="330"/>
                    </a:lnTo>
                    <a:lnTo>
                      <a:pt x="661" y="330"/>
                    </a:lnTo>
                    <a:lnTo>
                      <a:pt x="661" y="339"/>
                    </a:lnTo>
                    <a:lnTo>
                      <a:pt x="670" y="339"/>
                    </a:lnTo>
                    <a:lnTo>
                      <a:pt x="670" y="339"/>
                    </a:lnTo>
                    <a:lnTo>
                      <a:pt x="679" y="348"/>
                    </a:lnTo>
                    <a:lnTo>
                      <a:pt x="679" y="348"/>
                    </a:lnTo>
                    <a:lnTo>
                      <a:pt x="688" y="357"/>
                    </a:lnTo>
                    <a:lnTo>
                      <a:pt x="688" y="357"/>
                    </a:lnTo>
                    <a:lnTo>
                      <a:pt x="688" y="366"/>
                    </a:lnTo>
                    <a:lnTo>
                      <a:pt x="688" y="366"/>
                    </a:lnTo>
                    <a:lnTo>
                      <a:pt x="697" y="375"/>
                    </a:lnTo>
                    <a:lnTo>
                      <a:pt x="697" y="375"/>
                    </a:lnTo>
                    <a:lnTo>
                      <a:pt x="697" y="384"/>
                    </a:lnTo>
                    <a:lnTo>
                      <a:pt x="697" y="384"/>
                    </a:lnTo>
                    <a:lnTo>
                      <a:pt x="697" y="392"/>
                    </a:lnTo>
                    <a:lnTo>
                      <a:pt x="697" y="392"/>
                    </a:lnTo>
                    <a:lnTo>
                      <a:pt x="697" y="401"/>
                    </a:lnTo>
                    <a:lnTo>
                      <a:pt x="697" y="401"/>
                    </a:lnTo>
                    <a:lnTo>
                      <a:pt x="697" y="410"/>
                    </a:lnTo>
                    <a:lnTo>
                      <a:pt x="697" y="419"/>
                    </a:lnTo>
                    <a:lnTo>
                      <a:pt x="697" y="428"/>
                    </a:lnTo>
                    <a:lnTo>
                      <a:pt x="697" y="428"/>
                    </a:lnTo>
                    <a:lnTo>
                      <a:pt x="697" y="437"/>
                    </a:lnTo>
                    <a:lnTo>
                      <a:pt x="697" y="446"/>
                    </a:lnTo>
                    <a:lnTo>
                      <a:pt x="697" y="455"/>
                    </a:lnTo>
                    <a:lnTo>
                      <a:pt x="697" y="455"/>
                    </a:lnTo>
                    <a:lnTo>
                      <a:pt x="697" y="464"/>
                    </a:lnTo>
                    <a:lnTo>
                      <a:pt x="697" y="473"/>
                    </a:lnTo>
                    <a:lnTo>
                      <a:pt x="697" y="473"/>
                    </a:lnTo>
                    <a:lnTo>
                      <a:pt x="697" y="482"/>
                    </a:lnTo>
                    <a:lnTo>
                      <a:pt x="706" y="482"/>
                    </a:lnTo>
                    <a:lnTo>
                      <a:pt x="706" y="491"/>
                    </a:lnTo>
                    <a:lnTo>
                      <a:pt x="706" y="500"/>
                    </a:lnTo>
                    <a:lnTo>
                      <a:pt x="706" y="500"/>
                    </a:lnTo>
                    <a:lnTo>
                      <a:pt x="706" y="509"/>
                    </a:lnTo>
                    <a:lnTo>
                      <a:pt x="715" y="509"/>
                    </a:lnTo>
                    <a:lnTo>
                      <a:pt x="715" y="517"/>
                    </a:lnTo>
                    <a:lnTo>
                      <a:pt x="715" y="517"/>
                    </a:lnTo>
                    <a:lnTo>
                      <a:pt x="724" y="526"/>
                    </a:lnTo>
                    <a:lnTo>
                      <a:pt x="724" y="526"/>
                    </a:lnTo>
                    <a:lnTo>
                      <a:pt x="724" y="535"/>
                    </a:lnTo>
                    <a:lnTo>
                      <a:pt x="724" y="544"/>
                    </a:lnTo>
                    <a:lnTo>
                      <a:pt x="724" y="544"/>
                    </a:lnTo>
                    <a:lnTo>
                      <a:pt x="724" y="553"/>
                    </a:lnTo>
                    <a:lnTo>
                      <a:pt x="724" y="553"/>
                    </a:lnTo>
                    <a:lnTo>
                      <a:pt x="724" y="562"/>
                    </a:lnTo>
                    <a:lnTo>
                      <a:pt x="724" y="571"/>
                    </a:lnTo>
                    <a:lnTo>
                      <a:pt x="724" y="571"/>
                    </a:lnTo>
                    <a:lnTo>
                      <a:pt x="724" y="580"/>
                    </a:lnTo>
                    <a:lnTo>
                      <a:pt x="733" y="589"/>
                    </a:lnTo>
                    <a:lnTo>
                      <a:pt x="733" y="589"/>
                    </a:lnTo>
                    <a:lnTo>
                      <a:pt x="733" y="598"/>
                    </a:lnTo>
                    <a:lnTo>
                      <a:pt x="733" y="607"/>
                    </a:lnTo>
                    <a:lnTo>
                      <a:pt x="733" y="616"/>
                    </a:lnTo>
                    <a:lnTo>
                      <a:pt x="733" y="625"/>
                    </a:lnTo>
                    <a:lnTo>
                      <a:pt x="733" y="625"/>
                    </a:lnTo>
                    <a:lnTo>
                      <a:pt x="742" y="634"/>
                    </a:lnTo>
                    <a:lnTo>
                      <a:pt x="742" y="642"/>
                    </a:lnTo>
                    <a:lnTo>
                      <a:pt x="742" y="651"/>
                    </a:lnTo>
                    <a:lnTo>
                      <a:pt x="733" y="660"/>
                    </a:lnTo>
                    <a:lnTo>
                      <a:pt x="733" y="660"/>
                    </a:lnTo>
                    <a:lnTo>
                      <a:pt x="733" y="669"/>
                    </a:lnTo>
                    <a:lnTo>
                      <a:pt x="733" y="678"/>
                    </a:lnTo>
                    <a:lnTo>
                      <a:pt x="733" y="687"/>
                    </a:lnTo>
                    <a:lnTo>
                      <a:pt x="733" y="687"/>
                    </a:lnTo>
                    <a:lnTo>
                      <a:pt x="733" y="696"/>
                    </a:lnTo>
                    <a:lnTo>
                      <a:pt x="733" y="705"/>
                    </a:lnTo>
                    <a:lnTo>
                      <a:pt x="733" y="705"/>
                    </a:lnTo>
                    <a:lnTo>
                      <a:pt x="733" y="714"/>
                    </a:lnTo>
                    <a:lnTo>
                      <a:pt x="733" y="723"/>
                    </a:lnTo>
                    <a:lnTo>
                      <a:pt x="733" y="723"/>
                    </a:lnTo>
                    <a:lnTo>
                      <a:pt x="733" y="732"/>
                    </a:lnTo>
                    <a:lnTo>
                      <a:pt x="733" y="732"/>
                    </a:lnTo>
                    <a:lnTo>
                      <a:pt x="733" y="741"/>
                    </a:lnTo>
                    <a:lnTo>
                      <a:pt x="733" y="750"/>
                    </a:lnTo>
                    <a:lnTo>
                      <a:pt x="733" y="759"/>
                    </a:lnTo>
                    <a:lnTo>
                      <a:pt x="733" y="767"/>
                    </a:lnTo>
                    <a:lnTo>
                      <a:pt x="733" y="767"/>
                    </a:lnTo>
                    <a:lnTo>
                      <a:pt x="733" y="776"/>
                    </a:lnTo>
                    <a:lnTo>
                      <a:pt x="733" y="785"/>
                    </a:lnTo>
                    <a:lnTo>
                      <a:pt x="733" y="794"/>
                    </a:lnTo>
                    <a:lnTo>
                      <a:pt x="733" y="794"/>
                    </a:lnTo>
                    <a:lnTo>
                      <a:pt x="733" y="803"/>
                    </a:lnTo>
                    <a:lnTo>
                      <a:pt x="733" y="812"/>
                    </a:lnTo>
                    <a:lnTo>
                      <a:pt x="733" y="812"/>
                    </a:lnTo>
                    <a:lnTo>
                      <a:pt x="733" y="821"/>
                    </a:lnTo>
                    <a:lnTo>
                      <a:pt x="733" y="821"/>
                    </a:lnTo>
                    <a:lnTo>
                      <a:pt x="733" y="830"/>
                    </a:lnTo>
                    <a:lnTo>
                      <a:pt x="733" y="830"/>
                    </a:lnTo>
                    <a:lnTo>
                      <a:pt x="733" y="839"/>
                    </a:lnTo>
                    <a:lnTo>
                      <a:pt x="724" y="839"/>
                    </a:lnTo>
                    <a:lnTo>
                      <a:pt x="724" y="839"/>
                    </a:lnTo>
                    <a:lnTo>
                      <a:pt x="715" y="839"/>
                    </a:lnTo>
                    <a:lnTo>
                      <a:pt x="715" y="839"/>
                    </a:lnTo>
                    <a:lnTo>
                      <a:pt x="715" y="839"/>
                    </a:lnTo>
                    <a:lnTo>
                      <a:pt x="706" y="839"/>
                    </a:lnTo>
                    <a:lnTo>
                      <a:pt x="706" y="848"/>
                    </a:lnTo>
                    <a:lnTo>
                      <a:pt x="706" y="848"/>
                    </a:lnTo>
                    <a:lnTo>
                      <a:pt x="697" y="848"/>
                    </a:lnTo>
                    <a:lnTo>
                      <a:pt x="697" y="848"/>
                    </a:lnTo>
                    <a:lnTo>
                      <a:pt x="697" y="857"/>
                    </a:lnTo>
                    <a:lnTo>
                      <a:pt x="697" y="857"/>
                    </a:lnTo>
                    <a:lnTo>
                      <a:pt x="697" y="857"/>
                    </a:lnTo>
                    <a:lnTo>
                      <a:pt x="697" y="857"/>
                    </a:lnTo>
                    <a:lnTo>
                      <a:pt x="697" y="866"/>
                    </a:lnTo>
                    <a:lnTo>
                      <a:pt x="697" y="866"/>
                    </a:lnTo>
                    <a:lnTo>
                      <a:pt x="697" y="866"/>
                    </a:lnTo>
                    <a:lnTo>
                      <a:pt x="697" y="875"/>
                    </a:lnTo>
                    <a:lnTo>
                      <a:pt x="697" y="875"/>
                    </a:lnTo>
                    <a:lnTo>
                      <a:pt x="697" y="875"/>
                    </a:lnTo>
                    <a:lnTo>
                      <a:pt x="697" y="884"/>
                    </a:lnTo>
                    <a:lnTo>
                      <a:pt x="697" y="884"/>
                    </a:lnTo>
                    <a:lnTo>
                      <a:pt x="697" y="884"/>
                    </a:lnTo>
                    <a:lnTo>
                      <a:pt x="706" y="884"/>
                    </a:lnTo>
                    <a:lnTo>
                      <a:pt x="706" y="893"/>
                    </a:lnTo>
                    <a:lnTo>
                      <a:pt x="706" y="893"/>
                    </a:lnTo>
                    <a:lnTo>
                      <a:pt x="715" y="893"/>
                    </a:lnTo>
                    <a:lnTo>
                      <a:pt x="715" y="893"/>
                    </a:lnTo>
                    <a:lnTo>
                      <a:pt x="724" y="893"/>
                    </a:lnTo>
                    <a:lnTo>
                      <a:pt x="724" y="893"/>
                    </a:lnTo>
                    <a:lnTo>
                      <a:pt x="724" y="893"/>
                    </a:lnTo>
                    <a:lnTo>
                      <a:pt x="724" y="893"/>
                    </a:lnTo>
                    <a:lnTo>
                      <a:pt x="724" y="893"/>
                    </a:lnTo>
                    <a:lnTo>
                      <a:pt x="733" y="901"/>
                    </a:lnTo>
                    <a:lnTo>
                      <a:pt x="733" y="901"/>
                    </a:lnTo>
                    <a:lnTo>
                      <a:pt x="733" y="901"/>
                    </a:lnTo>
                    <a:lnTo>
                      <a:pt x="733" y="901"/>
                    </a:lnTo>
                    <a:lnTo>
                      <a:pt x="724" y="910"/>
                    </a:lnTo>
                    <a:lnTo>
                      <a:pt x="724" y="910"/>
                    </a:lnTo>
                    <a:lnTo>
                      <a:pt x="724" y="910"/>
                    </a:lnTo>
                    <a:lnTo>
                      <a:pt x="724" y="919"/>
                    </a:lnTo>
                    <a:lnTo>
                      <a:pt x="715" y="919"/>
                    </a:lnTo>
                    <a:lnTo>
                      <a:pt x="715" y="919"/>
                    </a:lnTo>
                    <a:lnTo>
                      <a:pt x="715" y="928"/>
                    </a:lnTo>
                    <a:lnTo>
                      <a:pt x="706" y="928"/>
                    </a:lnTo>
                    <a:lnTo>
                      <a:pt x="706" y="928"/>
                    </a:lnTo>
                    <a:lnTo>
                      <a:pt x="697" y="937"/>
                    </a:lnTo>
                    <a:lnTo>
                      <a:pt x="697" y="937"/>
                    </a:lnTo>
                    <a:lnTo>
                      <a:pt x="697" y="946"/>
                    </a:lnTo>
                    <a:lnTo>
                      <a:pt x="697" y="946"/>
                    </a:lnTo>
                    <a:lnTo>
                      <a:pt x="697" y="946"/>
                    </a:lnTo>
                    <a:lnTo>
                      <a:pt x="688" y="955"/>
                    </a:lnTo>
                    <a:lnTo>
                      <a:pt x="688" y="955"/>
                    </a:lnTo>
                    <a:lnTo>
                      <a:pt x="688" y="964"/>
                    </a:lnTo>
                    <a:lnTo>
                      <a:pt x="688" y="964"/>
                    </a:lnTo>
                    <a:lnTo>
                      <a:pt x="688" y="973"/>
                    </a:lnTo>
                    <a:lnTo>
                      <a:pt x="688" y="973"/>
                    </a:lnTo>
                    <a:lnTo>
                      <a:pt x="688" y="982"/>
                    </a:lnTo>
                    <a:lnTo>
                      <a:pt x="688" y="982"/>
                    </a:lnTo>
                    <a:lnTo>
                      <a:pt x="688" y="991"/>
                    </a:lnTo>
                    <a:lnTo>
                      <a:pt x="688" y="991"/>
                    </a:lnTo>
                    <a:lnTo>
                      <a:pt x="688" y="1000"/>
                    </a:lnTo>
                    <a:lnTo>
                      <a:pt x="697" y="1000"/>
                    </a:lnTo>
                    <a:lnTo>
                      <a:pt x="697" y="1000"/>
                    </a:lnTo>
                    <a:lnTo>
                      <a:pt x="697" y="1000"/>
                    </a:lnTo>
                    <a:lnTo>
                      <a:pt x="706" y="1000"/>
                    </a:lnTo>
                    <a:lnTo>
                      <a:pt x="706" y="1000"/>
                    </a:lnTo>
                    <a:lnTo>
                      <a:pt x="706" y="991"/>
                    </a:lnTo>
                    <a:lnTo>
                      <a:pt x="706" y="991"/>
                    </a:lnTo>
                    <a:lnTo>
                      <a:pt x="715" y="991"/>
                    </a:lnTo>
                    <a:lnTo>
                      <a:pt x="715" y="991"/>
                    </a:lnTo>
                    <a:lnTo>
                      <a:pt x="715" y="982"/>
                    </a:lnTo>
                    <a:lnTo>
                      <a:pt x="724" y="982"/>
                    </a:lnTo>
                    <a:lnTo>
                      <a:pt x="724" y="982"/>
                    </a:lnTo>
                    <a:lnTo>
                      <a:pt x="724" y="973"/>
                    </a:lnTo>
                    <a:lnTo>
                      <a:pt x="724" y="973"/>
                    </a:lnTo>
                    <a:lnTo>
                      <a:pt x="724" y="964"/>
                    </a:lnTo>
                    <a:lnTo>
                      <a:pt x="733" y="964"/>
                    </a:lnTo>
                    <a:lnTo>
                      <a:pt x="733" y="964"/>
                    </a:lnTo>
                    <a:lnTo>
                      <a:pt x="733" y="964"/>
                    </a:lnTo>
                    <a:lnTo>
                      <a:pt x="733" y="964"/>
                    </a:lnTo>
                    <a:lnTo>
                      <a:pt x="733" y="964"/>
                    </a:lnTo>
                    <a:lnTo>
                      <a:pt x="733" y="964"/>
                    </a:lnTo>
                    <a:lnTo>
                      <a:pt x="733" y="973"/>
                    </a:lnTo>
                    <a:lnTo>
                      <a:pt x="733" y="973"/>
                    </a:lnTo>
                    <a:lnTo>
                      <a:pt x="733" y="973"/>
                    </a:lnTo>
                    <a:lnTo>
                      <a:pt x="733" y="982"/>
                    </a:lnTo>
                    <a:lnTo>
                      <a:pt x="733" y="982"/>
                    </a:lnTo>
                    <a:lnTo>
                      <a:pt x="733" y="982"/>
                    </a:lnTo>
                    <a:lnTo>
                      <a:pt x="733" y="991"/>
                    </a:lnTo>
                    <a:lnTo>
                      <a:pt x="733" y="991"/>
                    </a:lnTo>
                    <a:lnTo>
                      <a:pt x="733" y="1000"/>
                    </a:lnTo>
                    <a:lnTo>
                      <a:pt x="733" y="1000"/>
                    </a:lnTo>
                    <a:lnTo>
                      <a:pt x="733" y="1009"/>
                    </a:lnTo>
                    <a:lnTo>
                      <a:pt x="733" y="1009"/>
                    </a:lnTo>
                    <a:lnTo>
                      <a:pt x="733" y="1009"/>
                    </a:lnTo>
                    <a:lnTo>
                      <a:pt x="733" y="1018"/>
                    </a:lnTo>
                    <a:lnTo>
                      <a:pt x="742" y="1018"/>
                    </a:lnTo>
                    <a:lnTo>
                      <a:pt x="742" y="1018"/>
                    </a:lnTo>
                    <a:lnTo>
                      <a:pt x="742" y="1026"/>
                    </a:lnTo>
                    <a:lnTo>
                      <a:pt x="751" y="1026"/>
                    </a:lnTo>
                    <a:lnTo>
                      <a:pt x="751" y="1026"/>
                    </a:lnTo>
                    <a:lnTo>
                      <a:pt x="751" y="1026"/>
                    </a:lnTo>
                    <a:lnTo>
                      <a:pt x="760" y="1026"/>
                    </a:lnTo>
                    <a:lnTo>
                      <a:pt x="760" y="1026"/>
                    </a:lnTo>
                    <a:lnTo>
                      <a:pt x="760" y="1026"/>
                    </a:lnTo>
                    <a:lnTo>
                      <a:pt x="769" y="1026"/>
                    </a:lnTo>
                    <a:lnTo>
                      <a:pt x="769" y="1026"/>
                    </a:lnTo>
                    <a:lnTo>
                      <a:pt x="769" y="1026"/>
                    </a:lnTo>
                    <a:lnTo>
                      <a:pt x="769" y="1018"/>
                    </a:lnTo>
                    <a:lnTo>
                      <a:pt x="778" y="1018"/>
                    </a:lnTo>
                    <a:lnTo>
                      <a:pt x="778" y="1018"/>
                    </a:lnTo>
                    <a:lnTo>
                      <a:pt x="778" y="1018"/>
                    </a:lnTo>
                    <a:lnTo>
                      <a:pt x="778" y="1018"/>
                    </a:lnTo>
                    <a:lnTo>
                      <a:pt x="787" y="1018"/>
                    </a:lnTo>
                    <a:lnTo>
                      <a:pt x="787" y="1018"/>
                    </a:lnTo>
                    <a:lnTo>
                      <a:pt x="787" y="1018"/>
                    </a:lnTo>
                    <a:lnTo>
                      <a:pt x="795" y="1018"/>
                    </a:lnTo>
                    <a:lnTo>
                      <a:pt x="795" y="1018"/>
                    </a:lnTo>
                    <a:lnTo>
                      <a:pt x="795" y="1026"/>
                    </a:lnTo>
                    <a:lnTo>
                      <a:pt x="795" y="1026"/>
                    </a:lnTo>
                    <a:lnTo>
                      <a:pt x="795" y="1026"/>
                    </a:lnTo>
                    <a:lnTo>
                      <a:pt x="795" y="1035"/>
                    </a:lnTo>
                    <a:lnTo>
                      <a:pt x="795" y="1035"/>
                    </a:lnTo>
                    <a:lnTo>
                      <a:pt x="795" y="1035"/>
                    </a:lnTo>
                    <a:lnTo>
                      <a:pt x="795" y="1044"/>
                    </a:lnTo>
                    <a:lnTo>
                      <a:pt x="795" y="1044"/>
                    </a:lnTo>
                    <a:lnTo>
                      <a:pt x="795" y="1044"/>
                    </a:lnTo>
                    <a:lnTo>
                      <a:pt x="795" y="1044"/>
                    </a:lnTo>
                    <a:lnTo>
                      <a:pt x="804" y="1044"/>
                    </a:lnTo>
                    <a:lnTo>
                      <a:pt x="804" y="1053"/>
                    </a:lnTo>
                    <a:lnTo>
                      <a:pt x="804" y="1053"/>
                    </a:lnTo>
                    <a:lnTo>
                      <a:pt x="804" y="1053"/>
                    </a:lnTo>
                    <a:lnTo>
                      <a:pt x="813" y="1053"/>
                    </a:lnTo>
                    <a:lnTo>
                      <a:pt x="813" y="1062"/>
                    </a:lnTo>
                    <a:lnTo>
                      <a:pt x="813" y="1062"/>
                    </a:lnTo>
                    <a:lnTo>
                      <a:pt x="822" y="1062"/>
                    </a:lnTo>
                    <a:lnTo>
                      <a:pt x="822" y="1071"/>
                    </a:lnTo>
                    <a:lnTo>
                      <a:pt x="822" y="1071"/>
                    </a:lnTo>
                    <a:lnTo>
                      <a:pt x="831" y="1080"/>
                    </a:lnTo>
                    <a:lnTo>
                      <a:pt x="831" y="1080"/>
                    </a:lnTo>
                    <a:lnTo>
                      <a:pt x="840" y="1080"/>
                    </a:lnTo>
                    <a:lnTo>
                      <a:pt x="840" y="1089"/>
                    </a:lnTo>
                    <a:lnTo>
                      <a:pt x="840" y="1089"/>
                    </a:lnTo>
                    <a:lnTo>
                      <a:pt x="849" y="1089"/>
                    </a:lnTo>
                    <a:lnTo>
                      <a:pt x="849" y="1089"/>
                    </a:lnTo>
                    <a:lnTo>
                      <a:pt x="858" y="1089"/>
                    </a:lnTo>
                    <a:lnTo>
                      <a:pt x="858" y="1089"/>
                    </a:lnTo>
                    <a:lnTo>
                      <a:pt x="858" y="1089"/>
                    </a:lnTo>
                    <a:lnTo>
                      <a:pt x="867" y="1089"/>
                    </a:lnTo>
                    <a:lnTo>
                      <a:pt x="867" y="1089"/>
                    </a:lnTo>
                    <a:lnTo>
                      <a:pt x="867" y="1089"/>
                    </a:lnTo>
                    <a:lnTo>
                      <a:pt x="867" y="1089"/>
                    </a:lnTo>
                    <a:lnTo>
                      <a:pt x="876" y="1089"/>
                    </a:lnTo>
                    <a:lnTo>
                      <a:pt x="876" y="1089"/>
                    </a:lnTo>
                    <a:lnTo>
                      <a:pt x="876" y="1089"/>
                    </a:lnTo>
                    <a:lnTo>
                      <a:pt x="876" y="1089"/>
                    </a:lnTo>
                    <a:lnTo>
                      <a:pt x="876" y="1089"/>
                    </a:lnTo>
                    <a:lnTo>
                      <a:pt x="876" y="1089"/>
                    </a:lnTo>
                    <a:lnTo>
                      <a:pt x="885" y="1098"/>
                    </a:lnTo>
                    <a:lnTo>
                      <a:pt x="876" y="1098"/>
                    </a:lnTo>
                    <a:lnTo>
                      <a:pt x="876" y="1098"/>
                    </a:lnTo>
                    <a:lnTo>
                      <a:pt x="876" y="1107"/>
                    </a:lnTo>
                    <a:lnTo>
                      <a:pt x="876" y="1107"/>
                    </a:lnTo>
                    <a:lnTo>
                      <a:pt x="876" y="1107"/>
                    </a:lnTo>
                    <a:lnTo>
                      <a:pt x="876" y="1116"/>
                    </a:lnTo>
                    <a:lnTo>
                      <a:pt x="876" y="1116"/>
                    </a:lnTo>
                    <a:lnTo>
                      <a:pt x="876" y="1116"/>
                    </a:lnTo>
                    <a:lnTo>
                      <a:pt x="885" y="1116"/>
                    </a:lnTo>
                    <a:lnTo>
                      <a:pt x="885" y="1116"/>
                    </a:lnTo>
                    <a:lnTo>
                      <a:pt x="885" y="1116"/>
                    </a:lnTo>
                    <a:lnTo>
                      <a:pt x="894" y="1116"/>
                    </a:lnTo>
                    <a:lnTo>
                      <a:pt x="894" y="1116"/>
                    </a:lnTo>
                    <a:lnTo>
                      <a:pt x="894" y="1116"/>
                    </a:lnTo>
                    <a:lnTo>
                      <a:pt x="903" y="1116"/>
                    </a:lnTo>
                    <a:lnTo>
                      <a:pt x="903" y="1116"/>
                    </a:lnTo>
                    <a:lnTo>
                      <a:pt x="903" y="1125"/>
                    </a:lnTo>
                    <a:lnTo>
                      <a:pt x="903" y="1125"/>
                    </a:lnTo>
                    <a:lnTo>
                      <a:pt x="912" y="1125"/>
                    </a:lnTo>
                    <a:lnTo>
                      <a:pt x="912" y="1125"/>
                    </a:lnTo>
                    <a:lnTo>
                      <a:pt x="912" y="1134"/>
                    </a:lnTo>
                    <a:lnTo>
                      <a:pt x="912" y="1134"/>
                    </a:lnTo>
                    <a:lnTo>
                      <a:pt x="912" y="1134"/>
                    </a:lnTo>
                    <a:lnTo>
                      <a:pt x="912" y="1143"/>
                    </a:lnTo>
                    <a:lnTo>
                      <a:pt x="912" y="1143"/>
                    </a:lnTo>
                    <a:lnTo>
                      <a:pt x="912" y="1143"/>
                    </a:lnTo>
                    <a:lnTo>
                      <a:pt x="912" y="1151"/>
                    </a:lnTo>
                    <a:lnTo>
                      <a:pt x="903" y="1151"/>
                    </a:lnTo>
                    <a:lnTo>
                      <a:pt x="903" y="1151"/>
                    </a:lnTo>
                    <a:lnTo>
                      <a:pt x="903" y="1160"/>
                    </a:lnTo>
                    <a:lnTo>
                      <a:pt x="903" y="1160"/>
                    </a:lnTo>
                    <a:lnTo>
                      <a:pt x="903" y="1160"/>
                    </a:lnTo>
                    <a:lnTo>
                      <a:pt x="894" y="1169"/>
                    </a:lnTo>
                    <a:lnTo>
                      <a:pt x="894" y="1169"/>
                    </a:lnTo>
                    <a:lnTo>
                      <a:pt x="894" y="1169"/>
                    </a:lnTo>
                    <a:lnTo>
                      <a:pt x="894" y="1178"/>
                    </a:lnTo>
                    <a:lnTo>
                      <a:pt x="894" y="1178"/>
                    </a:lnTo>
                    <a:lnTo>
                      <a:pt x="894" y="1187"/>
                    </a:lnTo>
                    <a:lnTo>
                      <a:pt x="894" y="1187"/>
                    </a:lnTo>
                    <a:lnTo>
                      <a:pt x="885" y="1187"/>
                    </a:lnTo>
                    <a:lnTo>
                      <a:pt x="885" y="1196"/>
                    </a:lnTo>
                    <a:lnTo>
                      <a:pt x="894" y="1196"/>
                    </a:lnTo>
                    <a:lnTo>
                      <a:pt x="894" y="1205"/>
                    </a:lnTo>
                    <a:lnTo>
                      <a:pt x="894" y="1205"/>
                    </a:lnTo>
                    <a:lnTo>
                      <a:pt x="894" y="1214"/>
                    </a:lnTo>
                    <a:lnTo>
                      <a:pt x="894" y="1214"/>
                    </a:lnTo>
                    <a:lnTo>
                      <a:pt x="894" y="1223"/>
                    </a:lnTo>
                    <a:lnTo>
                      <a:pt x="894" y="1223"/>
                    </a:lnTo>
                    <a:lnTo>
                      <a:pt x="894" y="1232"/>
                    </a:lnTo>
                    <a:lnTo>
                      <a:pt x="894" y="1232"/>
                    </a:lnTo>
                    <a:lnTo>
                      <a:pt x="894" y="1232"/>
                    </a:lnTo>
                    <a:lnTo>
                      <a:pt x="903" y="1241"/>
                    </a:lnTo>
                    <a:lnTo>
                      <a:pt x="903" y="1241"/>
                    </a:lnTo>
                    <a:lnTo>
                      <a:pt x="903" y="1250"/>
                    </a:lnTo>
                    <a:lnTo>
                      <a:pt x="903" y="1250"/>
                    </a:lnTo>
                    <a:lnTo>
                      <a:pt x="903" y="1250"/>
                    </a:lnTo>
                    <a:lnTo>
                      <a:pt x="903" y="1250"/>
                    </a:lnTo>
                    <a:lnTo>
                      <a:pt x="903" y="1259"/>
                    </a:lnTo>
                    <a:lnTo>
                      <a:pt x="903" y="1259"/>
                    </a:lnTo>
                    <a:lnTo>
                      <a:pt x="912" y="1259"/>
                    </a:lnTo>
                    <a:lnTo>
                      <a:pt x="912" y="1259"/>
                    </a:lnTo>
                    <a:lnTo>
                      <a:pt x="912" y="1268"/>
                    </a:lnTo>
                    <a:lnTo>
                      <a:pt x="912" y="1268"/>
                    </a:lnTo>
                    <a:lnTo>
                      <a:pt x="912" y="1268"/>
                    </a:lnTo>
                    <a:lnTo>
                      <a:pt x="912" y="1276"/>
                    </a:lnTo>
                    <a:lnTo>
                      <a:pt x="912" y="1276"/>
                    </a:lnTo>
                    <a:lnTo>
                      <a:pt x="912" y="1276"/>
                    </a:lnTo>
                    <a:lnTo>
                      <a:pt x="912" y="1285"/>
                    </a:lnTo>
                    <a:lnTo>
                      <a:pt x="912" y="1285"/>
                    </a:lnTo>
                    <a:lnTo>
                      <a:pt x="912" y="1294"/>
                    </a:lnTo>
                    <a:lnTo>
                      <a:pt x="912" y="1294"/>
                    </a:lnTo>
                    <a:lnTo>
                      <a:pt x="912" y="1294"/>
                    </a:lnTo>
                    <a:lnTo>
                      <a:pt x="912" y="1294"/>
                    </a:lnTo>
                    <a:lnTo>
                      <a:pt x="903" y="1294"/>
                    </a:lnTo>
                    <a:lnTo>
                      <a:pt x="903" y="1294"/>
                    </a:lnTo>
                    <a:lnTo>
                      <a:pt x="903" y="1294"/>
                    </a:lnTo>
                    <a:lnTo>
                      <a:pt x="903" y="1294"/>
                    </a:lnTo>
                    <a:lnTo>
                      <a:pt x="894" y="1294"/>
                    </a:lnTo>
                    <a:lnTo>
                      <a:pt x="894" y="1294"/>
                    </a:lnTo>
                    <a:lnTo>
                      <a:pt x="894" y="1294"/>
                    </a:lnTo>
                    <a:lnTo>
                      <a:pt x="894" y="1294"/>
                    </a:lnTo>
                    <a:lnTo>
                      <a:pt x="894" y="1303"/>
                    </a:lnTo>
                    <a:lnTo>
                      <a:pt x="894" y="1303"/>
                    </a:lnTo>
                    <a:lnTo>
                      <a:pt x="894" y="1303"/>
                    </a:lnTo>
                    <a:lnTo>
                      <a:pt x="894" y="1303"/>
                    </a:lnTo>
                    <a:lnTo>
                      <a:pt x="894" y="1312"/>
                    </a:lnTo>
                    <a:lnTo>
                      <a:pt x="894" y="1312"/>
                    </a:lnTo>
                    <a:lnTo>
                      <a:pt x="885" y="1312"/>
                    </a:lnTo>
                    <a:lnTo>
                      <a:pt x="885" y="1312"/>
                    </a:lnTo>
                    <a:lnTo>
                      <a:pt x="885" y="1312"/>
                    </a:lnTo>
                    <a:lnTo>
                      <a:pt x="876" y="1312"/>
                    </a:lnTo>
                    <a:lnTo>
                      <a:pt x="876" y="1312"/>
                    </a:lnTo>
                    <a:lnTo>
                      <a:pt x="876" y="1312"/>
                    </a:lnTo>
                    <a:lnTo>
                      <a:pt x="867" y="1312"/>
                    </a:lnTo>
                    <a:lnTo>
                      <a:pt x="867" y="1312"/>
                    </a:lnTo>
                    <a:lnTo>
                      <a:pt x="867" y="1312"/>
                    </a:lnTo>
                    <a:lnTo>
                      <a:pt x="858" y="1303"/>
                    </a:lnTo>
                    <a:lnTo>
                      <a:pt x="858" y="1303"/>
                    </a:lnTo>
                    <a:lnTo>
                      <a:pt x="858" y="1294"/>
                    </a:lnTo>
                    <a:lnTo>
                      <a:pt x="858" y="1285"/>
                    </a:lnTo>
                    <a:lnTo>
                      <a:pt x="858" y="1285"/>
                    </a:lnTo>
                    <a:lnTo>
                      <a:pt x="849" y="1276"/>
                    </a:lnTo>
                    <a:lnTo>
                      <a:pt x="849" y="1276"/>
                    </a:lnTo>
                    <a:lnTo>
                      <a:pt x="849" y="1276"/>
                    </a:lnTo>
                    <a:lnTo>
                      <a:pt x="840" y="1268"/>
                    </a:lnTo>
                    <a:lnTo>
                      <a:pt x="840" y="1268"/>
                    </a:lnTo>
                    <a:lnTo>
                      <a:pt x="831" y="1268"/>
                    </a:lnTo>
                    <a:lnTo>
                      <a:pt x="831" y="1268"/>
                    </a:lnTo>
                    <a:lnTo>
                      <a:pt x="822" y="1268"/>
                    </a:lnTo>
                    <a:lnTo>
                      <a:pt x="822" y="1268"/>
                    </a:lnTo>
                    <a:lnTo>
                      <a:pt x="822" y="1268"/>
                    </a:lnTo>
                    <a:lnTo>
                      <a:pt x="813" y="1268"/>
                    </a:lnTo>
                    <a:lnTo>
                      <a:pt x="813" y="1259"/>
                    </a:lnTo>
                    <a:lnTo>
                      <a:pt x="813" y="1259"/>
                    </a:lnTo>
                    <a:lnTo>
                      <a:pt x="813" y="1259"/>
                    </a:lnTo>
                    <a:lnTo>
                      <a:pt x="813" y="1250"/>
                    </a:lnTo>
                    <a:lnTo>
                      <a:pt x="813" y="1250"/>
                    </a:lnTo>
                    <a:lnTo>
                      <a:pt x="804" y="1241"/>
                    </a:lnTo>
                    <a:lnTo>
                      <a:pt x="804" y="1241"/>
                    </a:lnTo>
                    <a:lnTo>
                      <a:pt x="804" y="1241"/>
                    </a:lnTo>
                    <a:lnTo>
                      <a:pt x="795" y="1241"/>
                    </a:lnTo>
                    <a:lnTo>
                      <a:pt x="795" y="1241"/>
                    </a:lnTo>
                    <a:lnTo>
                      <a:pt x="787" y="1241"/>
                    </a:lnTo>
                    <a:lnTo>
                      <a:pt x="787" y="1241"/>
                    </a:lnTo>
                    <a:lnTo>
                      <a:pt x="787" y="1241"/>
                    </a:lnTo>
                    <a:lnTo>
                      <a:pt x="778" y="1241"/>
                    </a:lnTo>
                    <a:lnTo>
                      <a:pt x="778" y="1241"/>
                    </a:lnTo>
                    <a:lnTo>
                      <a:pt x="778" y="1241"/>
                    </a:lnTo>
                    <a:lnTo>
                      <a:pt x="769" y="1241"/>
                    </a:lnTo>
                    <a:lnTo>
                      <a:pt x="769" y="1232"/>
                    </a:lnTo>
                    <a:lnTo>
                      <a:pt x="769" y="1232"/>
                    </a:lnTo>
                    <a:lnTo>
                      <a:pt x="769" y="1232"/>
                    </a:lnTo>
                    <a:lnTo>
                      <a:pt x="769" y="1232"/>
                    </a:lnTo>
                    <a:lnTo>
                      <a:pt x="769" y="1223"/>
                    </a:lnTo>
                    <a:lnTo>
                      <a:pt x="769" y="1223"/>
                    </a:lnTo>
                    <a:lnTo>
                      <a:pt x="769" y="1223"/>
                    </a:lnTo>
                    <a:lnTo>
                      <a:pt x="760" y="1223"/>
                    </a:lnTo>
                    <a:lnTo>
                      <a:pt x="760" y="1223"/>
                    </a:lnTo>
                    <a:lnTo>
                      <a:pt x="751" y="1223"/>
                    </a:lnTo>
                    <a:lnTo>
                      <a:pt x="751" y="1232"/>
                    </a:lnTo>
                    <a:lnTo>
                      <a:pt x="742" y="1232"/>
                    </a:lnTo>
                    <a:lnTo>
                      <a:pt x="733" y="1232"/>
                    </a:lnTo>
                    <a:lnTo>
                      <a:pt x="733" y="1232"/>
                    </a:lnTo>
                    <a:lnTo>
                      <a:pt x="733" y="1232"/>
                    </a:lnTo>
                    <a:lnTo>
                      <a:pt x="724" y="1232"/>
                    </a:lnTo>
                    <a:lnTo>
                      <a:pt x="724" y="1223"/>
                    </a:lnTo>
                    <a:lnTo>
                      <a:pt x="715" y="1223"/>
                    </a:lnTo>
                    <a:lnTo>
                      <a:pt x="715" y="1223"/>
                    </a:lnTo>
                    <a:lnTo>
                      <a:pt x="715" y="1223"/>
                    </a:lnTo>
                    <a:lnTo>
                      <a:pt x="706" y="1223"/>
                    </a:lnTo>
                    <a:lnTo>
                      <a:pt x="706" y="1223"/>
                    </a:lnTo>
                    <a:lnTo>
                      <a:pt x="706" y="1223"/>
                    </a:lnTo>
                    <a:lnTo>
                      <a:pt x="697" y="1223"/>
                    </a:lnTo>
                    <a:lnTo>
                      <a:pt x="697" y="1214"/>
                    </a:lnTo>
                    <a:lnTo>
                      <a:pt x="697" y="1214"/>
                    </a:lnTo>
                    <a:lnTo>
                      <a:pt x="688" y="1214"/>
                    </a:lnTo>
                    <a:lnTo>
                      <a:pt x="688" y="1214"/>
                    </a:lnTo>
                    <a:lnTo>
                      <a:pt x="679" y="1214"/>
                    </a:lnTo>
                    <a:lnTo>
                      <a:pt x="679" y="1214"/>
                    </a:lnTo>
                    <a:lnTo>
                      <a:pt x="679" y="1214"/>
                    </a:lnTo>
                    <a:lnTo>
                      <a:pt x="679" y="1214"/>
                    </a:lnTo>
                    <a:lnTo>
                      <a:pt x="670" y="1214"/>
                    </a:lnTo>
                    <a:lnTo>
                      <a:pt x="670" y="1214"/>
                    </a:lnTo>
                    <a:lnTo>
                      <a:pt x="670" y="1214"/>
                    </a:lnTo>
                    <a:lnTo>
                      <a:pt x="661" y="1214"/>
                    </a:lnTo>
                    <a:lnTo>
                      <a:pt x="661" y="1214"/>
                    </a:lnTo>
                    <a:lnTo>
                      <a:pt x="661" y="1223"/>
                    </a:lnTo>
                    <a:lnTo>
                      <a:pt x="661" y="1223"/>
                    </a:lnTo>
                    <a:lnTo>
                      <a:pt x="661" y="1223"/>
                    </a:lnTo>
                    <a:lnTo>
                      <a:pt x="661" y="1232"/>
                    </a:lnTo>
                    <a:lnTo>
                      <a:pt x="661" y="1232"/>
                    </a:lnTo>
                    <a:lnTo>
                      <a:pt x="653" y="1241"/>
                    </a:lnTo>
                    <a:lnTo>
                      <a:pt x="653" y="1241"/>
                    </a:lnTo>
                    <a:lnTo>
                      <a:pt x="653" y="1241"/>
                    </a:lnTo>
                    <a:lnTo>
                      <a:pt x="653" y="1250"/>
                    </a:lnTo>
                    <a:lnTo>
                      <a:pt x="644" y="1250"/>
                    </a:lnTo>
                    <a:lnTo>
                      <a:pt x="644" y="1250"/>
                    </a:lnTo>
                    <a:lnTo>
                      <a:pt x="644" y="1241"/>
                    </a:lnTo>
                    <a:lnTo>
                      <a:pt x="635" y="1241"/>
                    </a:lnTo>
                    <a:lnTo>
                      <a:pt x="635" y="1241"/>
                    </a:lnTo>
                    <a:lnTo>
                      <a:pt x="635" y="1232"/>
                    </a:lnTo>
                    <a:lnTo>
                      <a:pt x="635" y="1232"/>
                    </a:lnTo>
                    <a:lnTo>
                      <a:pt x="626" y="1232"/>
                    </a:lnTo>
                    <a:lnTo>
                      <a:pt x="626" y="1232"/>
                    </a:lnTo>
                    <a:lnTo>
                      <a:pt x="626" y="1223"/>
                    </a:lnTo>
                    <a:lnTo>
                      <a:pt x="617" y="1223"/>
                    </a:lnTo>
                    <a:lnTo>
                      <a:pt x="617" y="1223"/>
                    </a:lnTo>
                    <a:lnTo>
                      <a:pt x="617" y="1223"/>
                    </a:lnTo>
                    <a:lnTo>
                      <a:pt x="617" y="1214"/>
                    </a:lnTo>
                    <a:lnTo>
                      <a:pt x="608" y="1214"/>
                    </a:lnTo>
                    <a:lnTo>
                      <a:pt x="608" y="1214"/>
                    </a:lnTo>
                    <a:lnTo>
                      <a:pt x="608" y="1214"/>
                    </a:lnTo>
                    <a:lnTo>
                      <a:pt x="599" y="1205"/>
                    </a:lnTo>
                    <a:lnTo>
                      <a:pt x="599" y="1205"/>
                    </a:lnTo>
                    <a:lnTo>
                      <a:pt x="599" y="1205"/>
                    </a:lnTo>
                    <a:lnTo>
                      <a:pt x="590" y="1205"/>
                    </a:lnTo>
                    <a:lnTo>
                      <a:pt x="590" y="1196"/>
                    </a:lnTo>
                    <a:lnTo>
                      <a:pt x="590" y="1196"/>
                    </a:lnTo>
                    <a:lnTo>
                      <a:pt x="590" y="1196"/>
                    </a:lnTo>
                    <a:lnTo>
                      <a:pt x="581" y="1187"/>
                    </a:lnTo>
                    <a:lnTo>
                      <a:pt x="581" y="1187"/>
                    </a:lnTo>
                    <a:lnTo>
                      <a:pt x="581" y="1178"/>
                    </a:lnTo>
                    <a:lnTo>
                      <a:pt x="581" y="1178"/>
                    </a:lnTo>
                    <a:lnTo>
                      <a:pt x="581" y="1169"/>
                    </a:lnTo>
                    <a:lnTo>
                      <a:pt x="581" y="1169"/>
                    </a:lnTo>
                    <a:lnTo>
                      <a:pt x="581" y="1160"/>
                    </a:lnTo>
                    <a:lnTo>
                      <a:pt x="572" y="1160"/>
                    </a:lnTo>
                    <a:lnTo>
                      <a:pt x="572" y="1160"/>
                    </a:lnTo>
                    <a:lnTo>
                      <a:pt x="572" y="1160"/>
                    </a:lnTo>
                    <a:lnTo>
                      <a:pt x="563" y="1151"/>
                    </a:lnTo>
                    <a:lnTo>
                      <a:pt x="563" y="1151"/>
                    </a:lnTo>
                    <a:lnTo>
                      <a:pt x="554" y="1151"/>
                    </a:lnTo>
                    <a:lnTo>
                      <a:pt x="554" y="1151"/>
                    </a:lnTo>
                    <a:lnTo>
                      <a:pt x="545" y="1151"/>
                    </a:lnTo>
                    <a:lnTo>
                      <a:pt x="545" y="1151"/>
                    </a:lnTo>
                    <a:lnTo>
                      <a:pt x="545" y="1143"/>
                    </a:lnTo>
                    <a:lnTo>
                      <a:pt x="545" y="1143"/>
                    </a:lnTo>
                    <a:lnTo>
                      <a:pt x="536" y="1143"/>
                    </a:lnTo>
                    <a:lnTo>
                      <a:pt x="536" y="1134"/>
                    </a:lnTo>
                    <a:lnTo>
                      <a:pt x="536" y="1134"/>
                    </a:lnTo>
                    <a:lnTo>
                      <a:pt x="536" y="1134"/>
                    </a:lnTo>
                    <a:lnTo>
                      <a:pt x="536" y="1125"/>
                    </a:lnTo>
                    <a:lnTo>
                      <a:pt x="527" y="1125"/>
                    </a:lnTo>
                    <a:lnTo>
                      <a:pt x="527" y="1125"/>
                    </a:lnTo>
                    <a:lnTo>
                      <a:pt x="527" y="1134"/>
                    </a:lnTo>
                    <a:lnTo>
                      <a:pt x="519" y="1134"/>
                    </a:lnTo>
                    <a:lnTo>
                      <a:pt x="519" y="1134"/>
                    </a:lnTo>
                    <a:lnTo>
                      <a:pt x="519" y="1134"/>
                    </a:lnTo>
                    <a:lnTo>
                      <a:pt x="510" y="1143"/>
                    </a:lnTo>
                    <a:lnTo>
                      <a:pt x="510" y="1143"/>
                    </a:lnTo>
                    <a:lnTo>
                      <a:pt x="510" y="1143"/>
                    </a:lnTo>
                    <a:lnTo>
                      <a:pt x="501" y="1143"/>
                    </a:lnTo>
                    <a:lnTo>
                      <a:pt x="501" y="1143"/>
                    </a:lnTo>
                    <a:lnTo>
                      <a:pt x="501" y="1143"/>
                    </a:lnTo>
                    <a:lnTo>
                      <a:pt x="492" y="1143"/>
                    </a:lnTo>
                    <a:lnTo>
                      <a:pt x="492" y="1143"/>
                    </a:lnTo>
                    <a:lnTo>
                      <a:pt x="492" y="1143"/>
                    </a:lnTo>
                    <a:lnTo>
                      <a:pt x="483" y="1143"/>
                    </a:lnTo>
                    <a:lnTo>
                      <a:pt x="483" y="1143"/>
                    </a:lnTo>
                    <a:lnTo>
                      <a:pt x="483" y="1143"/>
                    </a:lnTo>
                    <a:lnTo>
                      <a:pt x="483" y="1134"/>
                    </a:lnTo>
                    <a:lnTo>
                      <a:pt x="474" y="1134"/>
                    </a:lnTo>
                    <a:lnTo>
                      <a:pt x="474" y="1134"/>
                    </a:lnTo>
                    <a:lnTo>
                      <a:pt x="474" y="1125"/>
                    </a:lnTo>
                    <a:lnTo>
                      <a:pt x="474" y="1125"/>
                    </a:lnTo>
                    <a:lnTo>
                      <a:pt x="474" y="1125"/>
                    </a:lnTo>
                    <a:lnTo>
                      <a:pt x="465" y="1125"/>
                    </a:lnTo>
                    <a:lnTo>
                      <a:pt x="465" y="1125"/>
                    </a:lnTo>
                    <a:lnTo>
                      <a:pt x="465" y="1116"/>
                    </a:lnTo>
                    <a:lnTo>
                      <a:pt x="465" y="1116"/>
                    </a:lnTo>
                    <a:lnTo>
                      <a:pt x="456" y="1116"/>
                    </a:lnTo>
                    <a:lnTo>
                      <a:pt x="456" y="1125"/>
                    </a:lnTo>
                    <a:lnTo>
                      <a:pt x="456" y="1125"/>
                    </a:lnTo>
                    <a:lnTo>
                      <a:pt x="456" y="1125"/>
                    </a:lnTo>
                    <a:lnTo>
                      <a:pt x="447" y="1125"/>
                    </a:lnTo>
                    <a:lnTo>
                      <a:pt x="447" y="1125"/>
                    </a:lnTo>
                    <a:lnTo>
                      <a:pt x="447" y="1125"/>
                    </a:lnTo>
                    <a:lnTo>
                      <a:pt x="438" y="1125"/>
                    </a:lnTo>
                    <a:lnTo>
                      <a:pt x="438" y="1125"/>
                    </a:lnTo>
                    <a:lnTo>
                      <a:pt x="429" y="1125"/>
                    </a:lnTo>
                    <a:lnTo>
                      <a:pt x="429" y="1125"/>
                    </a:lnTo>
                    <a:lnTo>
                      <a:pt x="429" y="1125"/>
                    </a:lnTo>
                    <a:lnTo>
                      <a:pt x="420" y="1125"/>
                    </a:lnTo>
                    <a:lnTo>
                      <a:pt x="420" y="1125"/>
                    </a:lnTo>
                    <a:lnTo>
                      <a:pt x="420" y="1134"/>
                    </a:lnTo>
                    <a:lnTo>
                      <a:pt x="420" y="1134"/>
                    </a:lnTo>
                    <a:lnTo>
                      <a:pt x="420" y="1134"/>
                    </a:lnTo>
                    <a:lnTo>
                      <a:pt x="411" y="1134"/>
                    </a:lnTo>
                    <a:lnTo>
                      <a:pt x="411" y="1134"/>
                    </a:lnTo>
                    <a:lnTo>
                      <a:pt x="411" y="1143"/>
                    </a:lnTo>
                    <a:lnTo>
                      <a:pt x="411" y="1143"/>
                    </a:lnTo>
                    <a:lnTo>
                      <a:pt x="411" y="1143"/>
                    </a:lnTo>
                    <a:lnTo>
                      <a:pt x="402" y="1143"/>
                    </a:lnTo>
                    <a:lnTo>
                      <a:pt x="402" y="1143"/>
                    </a:lnTo>
                    <a:lnTo>
                      <a:pt x="402" y="1143"/>
                    </a:lnTo>
                    <a:lnTo>
                      <a:pt x="394" y="1143"/>
                    </a:lnTo>
                    <a:lnTo>
                      <a:pt x="394" y="1143"/>
                    </a:lnTo>
                    <a:lnTo>
                      <a:pt x="394" y="1143"/>
                    </a:lnTo>
                    <a:lnTo>
                      <a:pt x="394" y="1143"/>
                    </a:lnTo>
                    <a:lnTo>
                      <a:pt x="385" y="1134"/>
                    </a:lnTo>
                    <a:lnTo>
                      <a:pt x="385" y="1134"/>
                    </a:lnTo>
                    <a:lnTo>
                      <a:pt x="385" y="1125"/>
                    </a:lnTo>
                    <a:lnTo>
                      <a:pt x="385" y="1125"/>
                    </a:lnTo>
                    <a:lnTo>
                      <a:pt x="385" y="1116"/>
                    </a:lnTo>
                    <a:lnTo>
                      <a:pt x="385" y="1116"/>
                    </a:lnTo>
                    <a:lnTo>
                      <a:pt x="385" y="1116"/>
                    </a:lnTo>
                    <a:lnTo>
                      <a:pt x="376" y="1107"/>
                    </a:lnTo>
                    <a:lnTo>
                      <a:pt x="376" y="1107"/>
                    </a:lnTo>
                    <a:lnTo>
                      <a:pt x="376" y="1107"/>
                    </a:lnTo>
                    <a:lnTo>
                      <a:pt x="367" y="1107"/>
                    </a:lnTo>
                    <a:lnTo>
                      <a:pt x="367" y="1107"/>
                    </a:lnTo>
                    <a:lnTo>
                      <a:pt x="367" y="1107"/>
                    </a:lnTo>
                    <a:lnTo>
                      <a:pt x="367" y="1107"/>
                    </a:lnTo>
                    <a:lnTo>
                      <a:pt x="358" y="1107"/>
                    </a:lnTo>
                    <a:lnTo>
                      <a:pt x="358" y="1107"/>
                    </a:lnTo>
                    <a:lnTo>
                      <a:pt x="358" y="1107"/>
                    </a:lnTo>
                    <a:lnTo>
                      <a:pt x="349" y="1107"/>
                    </a:lnTo>
                    <a:lnTo>
                      <a:pt x="349" y="1116"/>
                    </a:lnTo>
                    <a:lnTo>
                      <a:pt x="349" y="1116"/>
                    </a:lnTo>
                    <a:lnTo>
                      <a:pt x="340" y="1116"/>
                    </a:lnTo>
                    <a:lnTo>
                      <a:pt x="340" y="1116"/>
                    </a:lnTo>
                    <a:lnTo>
                      <a:pt x="340" y="1116"/>
                    </a:lnTo>
                    <a:lnTo>
                      <a:pt x="331" y="1116"/>
                    </a:lnTo>
                    <a:lnTo>
                      <a:pt x="331" y="1116"/>
                    </a:lnTo>
                    <a:lnTo>
                      <a:pt x="322" y="1116"/>
                    </a:lnTo>
                    <a:lnTo>
                      <a:pt x="322" y="1116"/>
                    </a:lnTo>
                    <a:lnTo>
                      <a:pt x="322" y="1116"/>
                    </a:lnTo>
                    <a:lnTo>
                      <a:pt x="322" y="1107"/>
                    </a:lnTo>
                    <a:lnTo>
                      <a:pt x="313" y="1107"/>
                    </a:lnTo>
                    <a:lnTo>
                      <a:pt x="313" y="1107"/>
                    </a:lnTo>
                    <a:lnTo>
                      <a:pt x="313" y="1107"/>
                    </a:lnTo>
                    <a:lnTo>
                      <a:pt x="304" y="1107"/>
                    </a:lnTo>
                    <a:lnTo>
                      <a:pt x="304" y="1098"/>
                    </a:lnTo>
                    <a:lnTo>
                      <a:pt x="304" y="1098"/>
                    </a:lnTo>
                    <a:lnTo>
                      <a:pt x="295" y="1098"/>
                    </a:lnTo>
                    <a:lnTo>
                      <a:pt x="295" y="1098"/>
                    </a:lnTo>
                    <a:lnTo>
                      <a:pt x="295" y="1098"/>
                    </a:lnTo>
                    <a:lnTo>
                      <a:pt x="286" y="1089"/>
                    </a:lnTo>
                    <a:lnTo>
                      <a:pt x="286" y="1089"/>
                    </a:lnTo>
                    <a:lnTo>
                      <a:pt x="286" y="1089"/>
                    </a:lnTo>
                    <a:lnTo>
                      <a:pt x="286" y="1089"/>
                    </a:lnTo>
                    <a:lnTo>
                      <a:pt x="277" y="1089"/>
                    </a:lnTo>
                    <a:lnTo>
                      <a:pt x="277" y="1089"/>
                    </a:lnTo>
                    <a:lnTo>
                      <a:pt x="277" y="1089"/>
                    </a:lnTo>
                    <a:lnTo>
                      <a:pt x="277" y="1089"/>
                    </a:lnTo>
                    <a:lnTo>
                      <a:pt x="268" y="1089"/>
                    </a:lnTo>
                    <a:lnTo>
                      <a:pt x="268" y="1089"/>
                    </a:lnTo>
                    <a:lnTo>
                      <a:pt x="268" y="1089"/>
                    </a:lnTo>
                    <a:lnTo>
                      <a:pt x="268" y="1089"/>
                    </a:lnTo>
                    <a:lnTo>
                      <a:pt x="268" y="1080"/>
                    </a:lnTo>
                    <a:lnTo>
                      <a:pt x="268" y="1080"/>
                    </a:lnTo>
                    <a:lnTo>
                      <a:pt x="268" y="1080"/>
                    </a:lnTo>
                    <a:lnTo>
                      <a:pt x="268" y="1080"/>
                    </a:lnTo>
                    <a:lnTo>
                      <a:pt x="268" y="1080"/>
                    </a:lnTo>
                    <a:lnTo>
                      <a:pt x="268" y="1071"/>
                    </a:lnTo>
                    <a:lnTo>
                      <a:pt x="268" y="1071"/>
                    </a:lnTo>
                    <a:lnTo>
                      <a:pt x="268" y="1071"/>
                    </a:lnTo>
                    <a:lnTo>
                      <a:pt x="268" y="1062"/>
                    </a:lnTo>
                    <a:lnTo>
                      <a:pt x="268" y="1062"/>
                    </a:lnTo>
                    <a:lnTo>
                      <a:pt x="268" y="1062"/>
                    </a:lnTo>
                    <a:lnTo>
                      <a:pt x="260" y="1053"/>
                    </a:lnTo>
                    <a:lnTo>
                      <a:pt x="260" y="1053"/>
                    </a:lnTo>
                    <a:lnTo>
                      <a:pt x="260" y="1053"/>
                    </a:lnTo>
                    <a:lnTo>
                      <a:pt x="260" y="1044"/>
                    </a:lnTo>
                    <a:lnTo>
                      <a:pt x="260" y="1044"/>
                    </a:lnTo>
                    <a:lnTo>
                      <a:pt x="260" y="1035"/>
                    </a:lnTo>
                    <a:lnTo>
                      <a:pt x="251" y="1035"/>
                    </a:lnTo>
                    <a:lnTo>
                      <a:pt x="251" y="1035"/>
                    </a:lnTo>
                    <a:lnTo>
                      <a:pt x="251" y="1026"/>
                    </a:lnTo>
                    <a:lnTo>
                      <a:pt x="242" y="1026"/>
                    </a:lnTo>
                    <a:lnTo>
                      <a:pt x="242" y="1026"/>
                    </a:lnTo>
                    <a:lnTo>
                      <a:pt x="242" y="1026"/>
                    </a:lnTo>
                    <a:lnTo>
                      <a:pt x="233" y="1026"/>
                    </a:lnTo>
                    <a:lnTo>
                      <a:pt x="233" y="1026"/>
                    </a:lnTo>
                    <a:lnTo>
                      <a:pt x="224" y="1026"/>
                    </a:lnTo>
                    <a:lnTo>
                      <a:pt x="224" y="1026"/>
                    </a:lnTo>
                    <a:lnTo>
                      <a:pt x="215" y="1026"/>
                    </a:lnTo>
                    <a:lnTo>
                      <a:pt x="215" y="1026"/>
                    </a:lnTo>
                    <a:lnTo>
                      <a:pt x="206" y="1026"/>
                    </a:lnTo>
                    <a:lnTo>
                      <a:pt x="206" y="1026"/>
                    </a:lnTo>
                    <a:lnTo>
                      <a:pt x="197" y="1026"/>
                    </a:lnTo>
                    <a:lnTo>
                      <a:pt x="197" y="1035"/>
                    </a:lnTo>
                    <a:lnTo>
                      <a:pt x="197" y="1035"/>
                    </a:lnTo>
                    <a:lnTo>
                      <a:pt x="197" y="1035"/>
                    </a:lnTo>
                    <a:lnTo>
                      <a:pt x="197" y="1035"/>
                    </a:lnTo>
                    <a:lnTo>
                      <a:pt x="188" y="1044"/>
                    </a:lnTo>
                    <a:lnTo>
                      <a:pt x="188" y="1044"/>
                    </a:lnTo>
                    <a:lnTo>
                      <a:pt x="188" y="1044"/>
                    </a:lnTo>
                    <a:lnTo>
                      <a:pt x="179" y="1044"/>
                    </a:lnTo>
                    <a:lnTo>
                      <a:pt x="179" y="1053"/>
                    </a:lnTo>
                    <a:lnTo>
                      <a:pt x="179" y="1053"/>
                    </a:lnTo>
                    <a:lnTo>
                      <a:pt x="170" y="1053"/>
                    </a:lnTo>
                    <a:lnTo>
                      <a:pt x="170" y="1053"/>
                    </a:lnTo>
                    <a:lnTo>
                      <a:pt x="170" y="1053"/>
                    </a:lnTo>
                    <a:lnTo>
                      <a:pt x="161" y="1053"/>
                    </a:lnTo>
                    <a:lnTo>
                      <a:pt x="161" y="1053"/>
                    </a:lnTo>
                    <a:lnTo>
                      <a:pt x="161" y="1053"/>
                    </a:lnTo>
                    <a:lnTo>
                      <a:pt x="152" y="1044"/>
                    </a:lnTo>
                    <a:lnTo>
                      <a:pt x="152" y="1044"/>
                    </a:lnTo>
                    <a:lnTo>
                      <a:pt x="152" y="1044"/>
                    </a:lnTo>
                    <a:lnTo>
                      <a:pt x="143" y="1035"/>
                    </a:lnTo>
                    <a:lnTo>
                      <a:pt x="143" y="1035"/>
                    </a:lnTo>
                    <a:lnTo>
                      <a:pt x="143" y="1035"/>
                    </a:lnTo>
                    <a:lnTo>
                      <a:pt x="134" y="1035"/>
                    </a:lnTo>
                    <a:lnTo>
                      <a:pt x="134" y="1035"/>
                    </a:lnTo>
                    <a:lnTo>
                      <a:pt x="126" y="1026"/>
                    </a:lnTo>
                    <a:lnTo>
                      <a:pt x="126" y="1026"/>
                    </a:lnTo>
                    <a:lnTo>
                      <a:pt x="117" y="1026"/>
                    </a:lnTo>
                    <a:lnTo>
                      <a:pt x="108" y="1026"/>
                    </a:lnTo>
                    <a:lnTo>
                      <a:pt x="108" y="1026"/>
                    </a:lnTo>
                    <a:lnTo>
                      <a:pt x="99" y="1026"/>
                    </a:lnTo>
                    <a:lnTo>
                      <a:pt x="99" y="1026"/>
                    </a:lnTo>
                    <a:lnTo>
                      <a:pt x="90" y="1026"/>
                    </a:lnTo>
                    <a:lnTo>
                      <a:pt x="90" y="1026"/>
                    </a:lnTo>
                    <a:lnTo>
                      <a:pt x="81" y="1026"/>
                    </a:lnTo>
                    <a:lnTo>
                      <a:pt x="81" y="1026"/>
                    </a:lnTo>
                    <a:lnTo>
                      <a:pt x="72" y="1026"/>
                    </a:lnTo>
                    <a:lnTo>
                      <a:pt x="72" y="1026"/>
                    </a:lnTo>
                    <a:lnTo>
                      <a:pt x="72" y="1018"/>
                    </a:lnTo>
                    <a:lnTo>
                      <a:pt x="63" y="1018"/>
                    </a:lnTo>
                    <a:lnTo>
                      <a:pt x="63" y="1018"/>
                    </a:lnTo>
                    <a:lnTo>
                      <a:pt x="63" y="1009"/>
                    </a:lnTo>
                    <a:lnTo>
                      <a:pt x="63" y="1009"/>
                    </a:lnTo>
                    <a:lnTo>
                      <a:pt x="63" y="1000"/>
                    </a:lnTo>
                    <a:lnTo>
                      <a:pt x="54" y="1000"/>
                    </a:lnTo>
                    <a:lnTo>
                      <a:pt x="54" y="1000"/>
                    </a:lnTo>
                    <a:lnTo>
                      <a:pt x="54" y="991"/>
                    </a:lnTo>
                    <a:lnTo>
                      <a:pt x="54" y="991"/>
                    </a:lnTo>
                    <a:lnTo>
                      <a:pt x="54" y="982"/>
                    </a:lnTo>
                    <a:lnTo>
                      <a:pt x="54" y="973"/>
                    </a:lnTo>
                    <a:lnTo>
                      <a:pt x="54" y="973"/>
                    </a:lnTo>
                    <a:lnTo>
                      <a:pt x="54" y="964"/>
                    </a:lnTo>
                    <a:lnTo>
                      <a:pt x="54" y="964"/>
                    </a:lnTo>
                    <a:lnTo>
                      <a:pt x="45" y="955"/>
                    </a:lnTo>
                    <a:lnTo>
                      <a:pt x="45" y="955"/>
                    </a:lnTo>
                    <a:lnTo>
                      <a:pt x="45" y="955"/>
                    </a:lnTo>
                    <a:lnTo>
                      <a:pt x="45" y="946"/>
                    </a:lnTo>
                    <a:lnTo>
                      <a:pt x="54" y="946"/>
                    </a:lnTo>
                    <a:lnTo>
                      <a:pt x="54" y="946"/>
                    </a:lnTo>
                    <a:lnTo>
                      <a:pt x="63" y="937"/>
                    </a:lnTo>
                    <a:lnTo>
                      <a:pt x="72" y="937"/>
                    </a:lnTo>
                    <a:lnTo>
                      <a:pt x="72" y="937"/>
                    </a:lnTo>
                    <a:lnTo>
                      <a:pt x="72" y="937"/>
                    </a:lnTo>
                    <a:lnTo>
                      <a:pt x="90" y="901"/>
                    </a:lnTo>
                    <a:lnTo>
                      <a:pt x="90" y="848"/>
                    </a:lnTo>
                    <a:lnTo>
                      <a:pt x="81" y="821"/>
                    </a:lnTo>
                    <a:lnTo>
                      <a:pt x="72" y="803"/>
                    </a:lnTo>
                    <a:lnTo>
                      <a:pt x="54" y="803"/>
                    </a:lnTo>
                    <a:lnTo>
                      <a:pt x="36" y="794"/>
                    </a:lnTo>
                    <a:lnTo>
                      <a:pt x="9" y="785"/>
                    </a:lnTo>
                    <a:lnTo>
                      <a:pt x="0" y="750"/>
                    </a:lnTo>
                    <a:lnTo>
                      <a:pt x="9" y="714"/>
                    </a:lnTo>
                    <a:lnTo>
                      <a:pt x="18" y="696"/>
                    </a:lnTo>
                    <a:lnTo>
                      <a:pt x="45" y="678"/>
                    </a:lnTo>
                    <a:lnTo>
                      <a:pt x="63" y="660"/>
                    </a:lnTo>
                    <a:lnTo>
                      <a:pt x="63" y="651"/>
                    </a:lnTo>
                    <a:lnTo>
                      <a:pt x="63" y="634"/>
                    </a:lnTo>
                    <a:lnTo>
                      <a:pt x="54" y="616"/>
                    </a:lnTo>
                    <a:lnTo>
                      <a:pt x="63" y="607"/>
                    </a:lnTo>
                    <a:lnTo>
                      <a:pt x="72" y="598"/>
                    </a:lnTo>
                    <a:lnTo>
                      <a:pt x="90" y="562"/>
                    </a:lnTo>
                    <a:lnTo>
                      <a:pt x="99" y="544"/>
                    </a:lnTo>
                    <a:lnTo>
                      <a:pt x="117" y="535"/>
                    </a:lnTo>
                    <a:lnTo>
                      <a:pt x="108" y="509"/>
                    </a:lnTo>
                    <a:lnTo>
                      <a:pt x="126" y="509"/>
                    </a:lnTo>
                    <a:lnTo>
                      <a:pt x="126" y="482"/>
                    </a:lnTo>
                    <a:lnTo>
                      <a:pt x="134" y="455"/>
                    </a:lnTo>
                    <a:lnTo>
                      <a:pt x="152" y="428"/>
                    </a:lnTo>
                    <a:lnTo>
                      <a:pt x="152" y="384"/>
                    </a:lnTo>
                    <a:lnTo>
                      <a:pt x="152" y="357"/>
                    </a:lnTo>
                    <a:lnTo>
                      <a:pt x="161" y="321"/>
                    </a:lnTo>
                    <a:lnTo>
                      <a:pt x="161" y="303"/>
                    </a:lnTo>
                    <a:lnTo>
                      <a:pt x="179" y="285"/>
                    </a:lnTo>
                    <a:lnTo>
                      <a:pt x="206" y="276"/>
                    </a:lnTo>
                    <a:lnTo>
                      <a:pt x="233" y="259"/>
                    </a:lnTo>
                    <a:lnTo>
                      <a:pt x="242" y="250"/>
                    </a:lnTo>
                    <a:lnTo>
                      <a:pt x="251" y="232"/>
                    </a:lnTo>
                    <a:lnTo>
                      <a:pt x="268" y="241"/>
                    </a:lnTo>
                    <a:lnTo>
                      <a:pt x="295" y="250"/>
                    </a:lnTo>
                    <a:lnTo>
                      <a:pt x="313" y="250"/>
                    </a:lnTo>
                    <a:lnTo>
                      <a:pt x="322" y="241"/>
                    </a:lnTo>
                    <a:lnTo>
                      <a:pt x="322" y="223"/>
                    </a:lnTo>
                    <a:lnTo>
                      <a:pt x="340" y="223"/>
                    </a:lnTo>
                    <a:lnTo>
                      <a:pt x="331" y="196"/>
                    </a:lnTo>
                    <a:lnTo>
                      <a:pt x="322" y="178"/>
                    </a:lnTo>
                    <a:lnTo>
                      <a:pt x="322" y="160"/>
                    </a:lnTo>
                    <a:lnTo>
                      <a:pt x="331" y="151"/>
                    </a:lnTo>
                    <a:lnTo>
                      <a:pt x="340" y="142"/>
                    </a:lnTo>
                    <a:lnTo>
                      <a:pt x="358" y="151"/>
                    </a:lnTo>
                    <a:lnTo>
                      <a:pt x="376" y="151"/>
                    </a:lnTo>
                    <a:lnTo>
                      <a:pt x="394" y="151"/>
                    </a:lnTo>
                    <a:lnTo>
                      <a:pt x="394" y="142"/>
                    </a:lnTo>
                    <a:lnTo>
                      <a:pt x="394" y="133"/>
                    </a:lnTo>
                    <a:lnTo>
                      <a:pt x="411" y="116"/>
                    </a:lnTo>
                    <a:lnTo>
                      <a:pt x="429" y="116"/>
                    </a:lnTo>
                    <a:lnTo>
                      <a:pt x="438" y="116"/>
                    </a:lnTo>
                    <a:lnTo>
                      <a:pt x="447" y="98"/>
                    </a:lnTo>
                    <a:lnTo>
                      <a:pt x="465" y="89"/>
                    </a:lnTo>
                    <a:lnTo>
                      <a:pt x="465" y="80"/>
                    </a:lnTo>
                    <a:lnTo>
                      <a:pt x="474" y="53"/>
                    </a:lnTo>
                    <a:lnTo>
                      <a:pt x="474" y="35"/>
                    </a:lnTo>
                    <a:lnTo>
                      <a:pt x="483" y="17"/>
                    </a:lnTo>
                    <a:lnTo>
                      <a:pt x="501" y="0"/>
                    </a:lnTo>
                    <a:lnTo>
                      <a:pt x="519" y="0"/>
                    </a:lnTo>
                    <a:lnTo>
                      <a:pt x="536" y="0"/>
                    </a:lnTo>
                    <a:lnTo>
                      <a:pt x="536" y="17"/>
                    </a:lnTo>
                    <a:lnTo>
                      <a:pt x="545" y="35"/>
                    </a:lnTo>
                    <a:lnTo>
                      <a:pt x="536" y="53"/>
                    </a:lnTo>
                    <a:lnTo>
                      <a:pt x="545" y="71"/>
                    </a:lnTo>
                    <a:lnTo>
                      <a:pt x="545" y="98"/>
                    </a:lnTo>
                    <a:lnTo>
                      <a:pt x="545" y="107"/>
                    </a:lnTo>
                    <a:lnTo>
                      <a:pt x="554" y="116"/>
                    </a:lnTo>
                    <a:lnTo>
                      <a:pt x="563" y="125"/>
                    </a:lnTo>
                    <a:lnTo>
                      <a:pt x="581" y="116"/>
                    </a:lnTo>
                    <a:lnTo>
                      <a:pt x="581" y="125"/>
                    </a:lnTo>
                    <a:lnTo>
                      <a:pt x="590" y="133"/>
                    </a:lnTo>
                    <a:lnTo>
                      <a:pt x="599" y="142"/>
                    </a:lnTo>
                    <a:lnTo>
                      <a:pt x="626" y="142"/>
                    </a:lnTo>
                    <a:lnTo>
                      <a:pt x="644" y="142"/>
                    </a:lnTo>
                    <a:lnTo>
                      <a:pt x="653" y="151"/>
                    </a:lnTo>
                    <a:lnTo>
                      <a:pt x="661" y="169"/>
                    </a:lnTo>
                    <a:lnTo>
                      <a:pt x="679" y="187"/>
                    </a:lnTo>
                  </a:path>
                </a:pathLst>
              </a:custGeom>
              <a:solidFill>
                <a:srgbClr val="FF0000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24" name="Freeform 128"/>
              <p:cNvSpPr>
                <a:spLocks/>
              </p:cNvSpPr>
              <p:nvPr/>
            </p:nvSpPr>
            <p:spPr bwMode="auto">
              <a:xfrm>
                <a:off x="6919" y="7219"/>
                <a:ext cx="2082" cy="1737"/>
              </a:xfrm>
              <a:custGeom>
                <a:avLst/>
                <a:gdLst>
                  <a:gd name="T0" fmla="*/ 893 w 938"/>
                  <a:gd name="T1" fmla="*/ 527 h 732"/>
                  <a:gd name="T2" fmla="*/ 938 w 938"/>
                  <a:gd name="T3" fmla="*/ 464 h 732"/>
                  <a:gd name="T4" fmla="*/ 902 w 938"/>
                  <a:gd name="T5" fmla="*/ 464 h 732"/>
                  <a:gd name="T6" fmla="*/ 804 w 938"/>
                  <a:gd name="T7" fmla="*/ 447 h 732"/>
                  <a:gd name="T8" fmla="*/ 777 w 938"/>
                  <a:gd name="T9" fmla="*/ 411 h 732"/>
                  <a:gd name="T10" fmla="*/ 831 w 938"/>
                  <a:gd name="T11" fmla="*/ 330 h 732"/>
                  <a:gd name="T12" fmla="*/ 777 w 938"/>
                  <a:gd name="T13" fmla="*/ 304 h 732"/>
                  <a:gd name="T14" fmla="*/ 741 w 938"/>
                  <a:gd name="T15" fmla="*/ 277 h 732"/>
                  <a:gd name="T16" fmla="*/ 670 w 938"/>
                  <a:gd name="T17" fmla="*/ 259 h 732"/>
                  <a:gd name="T18" fmla="*/ 643 w 938"/>
                  <a:gd name="T19" fmla="*/ 223 h 732"/>
                  <a:gd name="T20" fmla="*/ 616 w 938"/>
                  <a:gd name="T21" fmla="*/ 205 h 732"/>
                  <a:gd name="T22" fmla="*/ 652 w 938"/>
                  <a:gd name="T23" fmla="*/ 125 h 732"/>
                  <a:gd name="T24" fmla="*/ 661 w 938"/>
                  <a:gd name="T25" fmla="*/ 89 h 732"/>
                  <a:gd name="T26" fmla="*/ 616 w 938"/>
                  <a:gd name="T27" fmla="*/ 98 h 732"/>
                  <a:gd name="T28" fmla="*/ 598 w 938"/>
                  <a:gd name="T29" fmla="*/ 134 h 732"/>
                  <a:gd name="T30" fmla="*/ 572 w 938"/>
                  <a:gd name="T31" fmla="*/ 72 h 732"/>
                  <a:gd name="T32" fmla="*/ 554 w 938"/>
                  <a:gd name="T33" fmla="*/ 27 h 732"/>
                  <a:gd name="T34" fmla="*/ 518 w 938"/>
                  <a:gd name="T35" fmla="*/ 9 h 732"/>
                  <a:gd name="T36" fmla="*/ 464 w 938"/>
                  <a:gd name="T37" fmla="*/ 0 h 732"/>
                  <a:gd name="T38" fmla="*/ 402 w 938"/>
                  <a:gd name="T39" fmla="*/ 9 h 732"/>
                  <a:gd name="T40" fmla="*/ 420 w 938"/>
                  <a:gd name="T41" fmla="*/ 45 h 732"/>
                  <a:gd name="T42" fmla="*/ 455 w 938"/>
                  <a:gd name="T43" fmla="*/ 72 h 732"/>
                  <a:gd name="T44" fmla="*/ 438 w 938"/>
                  <a:gd name="T45" fmla="*/ 98 h 732"/>
                  <a:gd name="T46" fmla="*/ 402 w 938"/>
                  <a:gd name="T47" fmla="*/ 143 h 732"/>
                  <a:gd name="T48" fmla="*/ 357 w 938"/>
                  <a:gd name="T49" fmla="*/ 152 h 732"/>
                  <a:gd name="T50" fmla="*/ 295 w 938"/>
                  <a:gd name="T51" fmla="*/ 170 h 732"/>
                  <a:gd name="T52" fmla="*/ 223 w 938"/>
                  <a:gd name="T53" fmla="*/ 179 h 732"/>
                  <a:gd name="T54" fmla="*/ 232 w 938"/>
                  <a:gd name="T55" fmla="*/ 232 h 732"/>
                  <a:gd name="T56" fmla="*/ 241 w 938"/>
                  <a:gd name="T57" fmla="*/ 286 h 732"/>
                  <a:gd name="T58" fmla="*/ 214 w 938"/>
                  <a:gd name="T59" fmla="*/ 366 h 732"/>
                  <a:gd name="T60" fmla="*/ 178 w 938"/>
                  <a:gd name="T61" fmla="*/ 393 h 732"/>
                  <a:gd name="T62" fmla="*/ 196 w 938"/>
                  <a:gd name="T63" fmla="*/ 429 h 732"/>
                  <a:gd name="T64" fmla="*/ 178 w 938"/>
                  <a:gd name="T65" fmla="*/ 464 h 732"/>
                  <a:gd name="T66" fmla="*/ 178 w 938"/>
                  <a:gd name="T67" fmla="*/ 509 h 732"/>
                  <a:gd name="T68" fmla="*/ 116 w 938"/>
                  <a:gd name="T69" fmla="*/ 509 h 732"/>
                  <a:gd name="T70" fmla="*/ 80 w 938"/>
                  <a:gd name="T71" fmla="*/ 518 h 732"/>
                  <a:gd name="T72" fmla="*/ 53 w 938"/>
                  <a:gd name="T73" fmla="*/ 536 h 732"/>
                  <a:gd name="T74" fmla="*/ 18 w 938"/>
                  <a:gd name="T75" fmla="*/ 580 h 732"/>
                  <a:gd name="T76" fmla="*/ 0 w 938"/>
                  <a:gd name="T77" fmla="*/ 625 h 732"/>
                  <a:gd name="T78" fmla="*/ 36 w 938"/>
                  <a:gd name="T79" fmla="*/ 670 h 732"/>
                  <a:gd name="T80" fmla="*/ 36 w 938"/>
                  <a:gd name="T81" fmla="*/ 688 h 732"/>
                  <a:gd name="T82" fmla="*/ 62 w 938"/>
                  <a:gd name="T83" fmla="*/ 714 h 732"/>
                  <a:gd name="T84" fmla="*/ 134 w 938"/>
                  <a:gd name="T85" fmla="*/ 732 h 732"/>
                  <a:gd name="T86" fmla="*/ 214 w 938"/>
                  <a:gd name="T87" fmla="*/ 732 h 732"/>
                  <a:gd name="T88" fmla="*/ 295 w 938"/>
                  <a:gd name="T89" fmla="*/ 697 h 732"/>
                  <a:gd name="T90" fmla="*/ 330 w 938"/>
                  <a:gd name="T91" fmla="*/ 670 h 732"/>
                  <a:gd name="T92" fmla="*/ 348 w 938"/>
                  <a:gd name="T93" fmla="*/ 607 h 732"/>
                  <a:gd name="T94" fmla="*/ 366 w 938"/>
                  <a:gd name="T95" fmla="*/ 580 h 732"/>
                  <a:gd name="T96" fmla="*/ 411 w 938"/>
                  <a:gd name="T97" fmla="*/ 580 h 732"/>
                  <a:gd name="T98" fmla="*/ 420 w 938"/>
                  <a:gd name="T99" fmla="*/ 607 h 732"/>
                  <a:gd name="T100" fmla="*/ 455 w 938"/>
                  <a:gd name="T101" fmla="*/ 607 h 732"/>
                  <a:gd name="T102" fmla="*/ 527 w 938"/>
                  <a:gd name="T103" fmla="*/ 607 h 732"/>
                  <a:gd name="T104" fmla="*/ 563 w 938"/>
                  <a:gd name="T105" fmla="*/ 616 h 732"/>
                  <a:gd name="T106" fmla="*/ 589 w 938"/>
                  <a:gd name="T107" fmla="*/ 625 h 732"/>
                  <a:gd name="T108" fmla="*/ 616 w 938"/>
                  <a:gd name="T109" fmla="*/ 616 h 732"/>
                  <a:gd name="T110" fmla="*/ 616 w 938"/>
                  <a:gd name="T111" fmla="*/ 598 h 732"/>
                  <a:gd name="T112" fmla="*/ 625 w 938"/>
                  <a:gd name="T113" fmla="*/ 572 h 732"/>
                  <a:gd name="T114" fmla="*/ 652 w 938"/>
                  <a:gd name="T115" fmla="*/ 572 h 732"/>
                  <a:gd name="T116" fmla="*/ 679 w 938"/>
                  <a:gd name="T117" fmla="*/ 580 h 732"/>
                  <a:gd name="T118" fmla="*/ 697 w 938"/>
                  <a:gd name="T119" fmla="*/ 545 h 732"/>
                  <a:gd name="T120" fmla="*/ 741 w 938"/>
                  <a:gd name="T121" fmla="*/ 536 h 732"/>
                  <a:gd name="T122" fmla="*/ 795 w 938"/>
                  <a:gd name="T123" fmla="*/ 545 h 732"/>
                  <a:gd name="T124" fmla="*/ 831 w 938"/>
                  <a:gd name="T125" fmla="*/ 563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38" h="732">
                    <a:moveTo>
                      <a:pt x="848" y="580"/>
                    </a:moveTo>
                    <a:lnTo>
                      <a:pt x="848" y="580"/>
                    </a:lnTo>
                    <a:lnTo>
                      <a:pt x="848" y="580"/>
                    </a:lnTo>
                    <a:lnTo>
                      <a:pt x="857" y="580"/>
                    </a:lnTo>
                    <a:lnTo>
                      <a:pt x="857" y="580"/>
                    </a:lnTo>
                    <a:lnTo>
                      <a:pt x="857" y="580"/>
                    </a:lnTo>
                    <a:lnTo>
                      <a:pt x="857" y="580"/>
                    </a:lnTo>
                    <a:lnTo>
                      <a:pt x="857" y="580"/>
                    </a:lnTo>
                    <a:lnTo>
                      <a:pt x="866" y="580"/>
                    </a:lnTo>
                    <a:lnTo>
                      <a:pt x="866" y="572"/>
                    </a:lnTo>
                    <a:lnTo>
                      <a:pt x="866" y="572"/>
                    </a:lnTo>
                    <a:lnTo>
                      <a:pt x="866" y="572"/>
                    </a:lnTo>
                    <a:lnTo>
                      <a:pt x="866" y="563"/>
                    </a:lnTo>
                    <a:lnTo>
                      <a:pt x="866" y="563"/>
                    </a:lnTo>
                    <a:lnTo>
                      <a:pt x="866" y="563"/>
                    </a:lnTo>
                    <a:lnTo>
                      <a:pt x="866" y="554"/>
                    </a:lnTo>
                    <a:lnTo>
                      <a:pt x="866" y="554"/>
                    </a:lnTo>
                    <a:lnTo>
                      <a:pt x="866" y="554"/>
                    </a:lnTo>
                    <a:lnTo>
                      <a:pt x="875" y="545"/>
                    </a:lnTo>
                    <a:lnTo>
                      <a:pt x="875" y="545"/>
                    </a:lnTo>
                    <a:lnTo>
                      <a:pt x="875" y="545"/>
                    </a:lnTo>
                    <a:lnTo>
                      <a:pt x="884" y="536"/>
                    </a:lnTo>
                    <a:lnTo>
                      <a:pt x="884" y="536"/>
                    </a:lnTo>
                    <a:lnTo>
                      <a:pt x="884" y="536"/>
                    </a:lnTo>
                    <a:lnTo>
                      <a:pt x="893" y="536"/>
                    </a:lnTo>
                    <a:lnTo>
                      <a:pt x="893" y="527"/>
                    </a:lnTo>
                    <a:lnTo>
                      <a:pt x="893" y="527"/>
                    </a:lnTo>
                    <a:lnTo>
                      <a:pt x="893" y="527"/>
                    </a:lnTo>
                    <a:lnTo>
                      <a:pt x="893" y="527"/>
                    </a:lnTo>
                    <a:lnTo>
                      <a:pt x="884" y="518"/>
                    </a:lnTo>
                    <a:lnTo>
                      <a:pt x="884" y="518"/>
                    </a:lnTo>
                    <a:lnTo>
                      <a:pt x="884" y="518"/>
                    </a:lnTo>
                    <a:lnTo>
                      <a:pt x="893" y="518"/>
                    </a:lnTo>
                    <a:lnTo>
                      <a:pt x="893" y="518"/>
                    </a:lnTo>
                    <a:lnTo>
                      <a:pt x="893" y="509"/>
                    </a:lnTo>
                    <a:lnTo>
                      <a:pt x="893" y="509"/>
                    </a:lnTo>
                    <a:lnTo>
                      <a:pt x="893" y="509"/>
                    </a:lnTo>
                    <a:lnTo>
                      <a:pt x="893" y="509"/>
                    </a:lnTo>
                    <a:lnTo>
                      <a:pt x="902" y="509"/>
                    </a:lnTo>
                    <a:lnTo>
                      <a:pt x="902" y="509"/>
                    </a:lnTo>
                    <a:lnTo>
                      <a:pt x="902" y="500"/>
                    </a:lnTo>
                    <a:lnTo>
                      <a:pt x="911" y="500"/>
                    </a:lnTo>
                    <a:lnTo>
                      <a:pt x="911" y="500"/>
                    </a:lnTo>
                    <a:lnTo>
                      <a:pt x="911" y="491"/>
                    </a:lnTo>
                    <a:lnTo>
                      <a:pt x="920" y="491"/>
                    </a:lnTo>
                    <a:lnTo>
                      <a:pt x="920" y="491"/>
                    </a:lnTo>
                    <a:lnTo>
                      <a:pt x="920" y="482"/>
                    </a:lnTo>
                    <a:lnTo>
                      <a:pt x="929" y="482"/>
                    </a:lnTo>
                    <a:lnTo>
                      <a:pt x="929" y="473"/>
                    </a:lnTo>
                    <a:lnTo>
                      <a:pt x="929" y="473"/>
                    </a:lnTo>
                    <a:lnTo>
                      <a:pt x="929" y="473"/>
                    </a:lnTo>
                    <a:lnTo>
                      <a:pt x="938" y="473"/>
                    </a:lnTo>
                    <a:lnTo>
                      <a:pt x="938" y="473"/>
                    </a:lnTo>
                    <a:lnTo>
                      <a:pt x="938" y="464"/>
                    </a:lnTo>
                    <a:lnTo>
                      <a:pt x="938" y="464"/>
                    </a:lnTo>
                    <a:lnTo>
                      <a:pt x="938" y="464"/>
                    </a:lnTo>
                    <a:lnTo>
                      <a:pt x="938" y="464"/>
                    </a:lnTo>
                    <a:lnTo>
                      <a:pt x="938" y="464"/>
                    </a:lnTo>
                    <a:lnTo>
                      <a:pt x="938" y="464"/>
                    </a:lnTo>
                    <a:lnTo>
                      <a:pt x="938" y="464"/>
                    </a:lnTo>
                    <a:lnTo>
                      <a:pt x="938" y="464"/>
                    </a:lnTo>
                    <a:lnTo>
                      <a:pt x="938" y="464"/>
                    </a:lnTo>
                    <a:lnTo>
                      <a:pt x="938" y="464"/>
                    </a:lnTo>
                    <a:lnTo>
                      <a:pt x="938" y="464"/>
                    </a:lnTo>
                    <a:lnTo>
                      <a:pt x="938" y="464"/>
                    </a:lnTo>
                    <a:lnTo>
                      <a:pt x="929" y="464"/>
                    </a:lnTo>
                    <a:lnTo>
                      <a:pt x="929" y="464"/>
                    </a:lnTo>
                    <a:lnTo>
                      <a:pt x="929" y="464"/>
                    </a:lnTo>
                    <a:lnTo>
                      <a:pt x="929" y="464"/>
                    </a:lnTo>
                    <a:lnTo>
                      <a:pt x="920" y="464"/>
                    </a:lnTo>
                    <a:lnTo>
                      <a:pt x="920" y="464"/>
                    </a:lnTo>
                    <a:lnTo>
                      <a:pt x="920" y="464"/>
                    </a:lnTo>
                    <a:lnTo>
                      <a:pt x="920" y="464"/>
                    </a:lnTo>
                    <a:lnTo>
                      <a:pt x="920" y="464"/>
                    </a:lnTo>
                    <a:lnTo>
                      <a:pt x="920" y="464"/>
                    </a:lnTo>
                    <a:lnTo>
                      <a:pt x="911" y="464"/>
                    </a:lnTo>
                    <a:lnTo>
                      <a:pt x="911" y="464"/>
                    </a:lnTo>
                    <a:lnTo>
                      <a:pt x="911" y="464"/>
                    </a:lnTo>
                    <a:lnTo>
                      <a:pt x="902" y="464"/>
                    </a:lnTo>
                    <a:lnTo>
                      <a:pt x="902" y="464"/>
                    </a:lnTo>
                    <a:lnTo>
                      <a:pt x="902" y="464"/>
                    </a:lnTo>
                    <a:lnTo>
                      <a:pt x="893" y="464"/>
                    </a:lnTo>
                    <a:lnTo>
                      <a:pt x="893" y="464"/>
                    </a:lnTo>
                    <a:lnTo>
                      <a:pt x="884" y="464"/>
                    </a:lnTo>
                    <a:lnTo>
                      <a:pt x="884" y="455"/>
                    </a:lnTo>
                    <a:lnTo>
                      <a:pt x="875" y="455"/>
                    </a:lnTo>
                    <a:lnTo>
                      <a:pt x="875" y="455"/>
                    </a:lnTo>
                    <a:lnTo>
                      <a:pt x="866" y="455"/>
                    </a:lnTo>
                    <a:lnTo>
                      <a:pt x="866" y="455"/>
                    </a:lnTo>
                    <a:lnTo>
                      <a:pt x="866" y="455"/>
                    </a:lnTo>
                    <a:lnTo>
                      <a:pt x="857" y="455"/>
                    </a:lnTo>
                    <a:lnTo>
                      <a:pt x="857" y="455"/>
                    </a:lnTo>
                    <a:lnTo>
                      <a:pt x="857" y="455"/>
                    </a:lnTo>
                    <a:lnTo>
                      <a:pt x="857" y="455"/>
                    </a:lnTo>
                    <a:lnTo>
                      <a:pt x="857" y="447"/>
                    </a:lnTo>
                    <a:lnTo>
                      <a:pt x="848" y="447"/>
                    </a:lnTo>
                    <a:lnTo>
                      <a:pt x="848" y="447"/>
                    </a:lnTo>
                    <a:lnTo>
                      <a:pt x="848" y="447"/>
                    </a:lnTo>
                    <a:lnTo>
                      <a:pt x="839" y="447"/>
                    </a:lnTo>
                    <a:lnTo>
                      <a:pt x="839" y="447"/>
                    </a:lnTo>
                    <a:lnTo>
                      <a:pt x="831" y="447"/>
                    </a:lnTo>
                    <a:lnTo>
                      <a:pt x="831" y="447"/>
                    </a:lnTo>
                    <a:lnTo>
                      <a:pt x="822" y="447"/>
                    </a:lnTo>
                    <a:lnTo>
                      <a:pt x="822" y="447"/>
                    </a:lnTo>
                    <a:lnTo>
                      <a:pt x="822" y="447"/>
                    </a:lnTo>
                    <a:lnTo>
                      <a:pt x="813" y="447"/>
                    </a:lnTo>
                    <a:lnTo>
                      <a:pt x="813" y="447"/>
                    </a:lnTo>
                    <a:lnTo>
                      <a:pt x="804" y="447"/>
                    </a:lnTo>
                    <a:lnTo>
                      <a:pt x="804" y="447"/>
                    </a:lnTo>
                    <a:lnTo>
                      <a:pt x="795" y="447"/>
                    </a:lnTo>
                    <a:lnTo>
                      <a:pt x="795" y="447"/>
                    </a:lnTo>
                    <a:lnTo>
                      <a:pt x="786" y="447"/>
                    </a:lnTo>
                    <a:lnTo>
                      <a:pt x="786" y="447"/>
                    </a:lnTo>
                    <a:lnTo>
                      <a:pt x="777" y="447"/>
                    </a:lnTo>
                    <a:lnTo>
                      <a:pt x="777" y="447"/>
                    </a:lnTo>
                    <a:lnTo>
                      <a:pt x="777" y="438"/>
                    </a:lnTo>
                    <a:lnTo>
                      <a:pt x="777" y="438"/>
                    </a:lnTo>
                    <a:lnTo>
                      <a:pt x="777" y="438"/>
                    </a:lnTo>
                    <a:lnTo>
                      <a:pt x="768" y="438"/>
                    </a:lnTo>
                    <a:lnTo>
                      <a:pt x="768" y="438"/>
                    </a:lnTo>
                    <a:lnTo>
                      <a:pt x="768" y="438"/>
                    </a:lnTo>
                    <a:lnTo>
                      <a:pt x="768" y="429"/>
                    </a:lnTo>
                    <a:lnTo>
                      <a:pt x="768" y="429"/>
                    </a:lnTo>
                    <a:lnTo>
                      <a:pt x="768" y="429"/>
                    </a:lnTo>
                    <a:lnTo>
                      <a:pt x="768" y="429"/>
                    </a:lnTo>
                    <a:lnTo>
                      <a:pt x="768" y="429"/>
                    </a:lnTo>
                    <a:lnTo>
                      <a:pt x="768" y="420"/>
                    </a:lnTo>
                    <a:lnTo>
                      <a:pt x="768" y="420"/>
                    </a:lnTo>
                    <a:lnTo>
                      <a:pt x="768" y="420"/>
                    </a:lnTo>
                    <a:lnTo>
                      <a:pt x="768" y="420"/>
                    </a:lnTo>
                    <a:lnTo>
                      <a:pt x="768" y="411"/>
                    </a:lnTo>
                    <a:lnTo>
                      <a:pt x="777" y="411"/>
                    </a:lnTo>
                    <a:lnTo>
                      <a:pt x="777" y="411"/>
                    </a:lnTo>
                    <a:lnTo>
                      <a:pt x="777" y="411"/>
                    </a:lnTo>
                    <a:lnTo>
                      <a:pt x="777" y="411"/>
                    </a:lnTo>
                    <a:lnTo>
                      <a:pt x="777" y="402"/>
                    </a:lnTo>
                    <a:lnTo>
                      <a:pt x="777" y="402"/>
                    </a:lnTo>
                    <a:lnTo>
                      <a:pt x="786" y="402"/>
                    </a:lnTo>
                    <a:lnTo>
                      <a:pt x="786" y="393"/>
                    </a:lnTo>
                    <a:lnTo>
                      <a:pt x="786" y="393"/>
                    </a:lnTo>
                    <a:lnTo>
                      <a:pt x="795" y="393"/>
                    </a:lnTo>
                    <a:lnTo>
                      <a:pt x="795" y="384"/>
                    </a:lnTo>
                    <a:lnTo>
                      <a:pt x="795" y="384"/>
                    </a:lnTo>
                    <a:lnTo>
                      <a:pt x="795" y="375"/>
                    </a:lnTo>
                    <a:lnTo>
                      <a:pt x="804" y="375"/>
                    </a:lnTo>
                    <a:lnTo>
                      <a:pt x="804" y="375"/>
                    </a:lnTo>
                    <a:lnTo>
                      <a:pt x="804" y="366"/>
                    </a:lnTo>
                    <a:lnTo>
                      <a:pt x="804" y="366"/>
                    </a:lnTo>
                    <a:lnTo>
                      <a:pt x="804" y="366"/>
                    </a:lnTo>
                    <a:lnTo>
                      <a:pt x="804" y="357"/>
                    </a:lnTo>
                    <a:lnTo>
                      <a:pt x="804" y="357"/>
                    </a:lnTo>
                    <a:lnTo>
                      <a:pt x="813" y="357"/>
                    </a:lnTo>
                    <a:lnTo>
                      <a:pt x="813" y="357"/>
                    </a:lnTo>
                    <a:lnTo>
                      <a:pt x="813" y="348"/>
                    </a:lnTo>
                    <a:lnTo>
                      <a:pt x="813" y="348"/>
                    </a:lnTo>
                    <a:lnTo>
                      <a:pt x="813" y="348"/>
                    </a:lnTo>
                    <a:lnTo>
                      <a:pt x="822" y="348"/>
                    </a:lnTo>
                    <a:lnTo>
                      <a:pt x="822" y="339"/>
                    </a:lnTo>
                    <a:lnTo>
                      <a:pt x="822" y="339"/>
                    </a:lnTo>
                    <a:lnTo>
                      <a:pt x="822" y="339"/>
                    </a:lnTo>
                    <a:lnTo>
                      <a:pt x="831" y="330"/>
                    </a:lnTo>
                    <a:lnTo>
                      <a:pt x="831" y="330"/>
                    </a:lnTo>
                    <a:lnTo>
                      <a:pt x="831" y="330"/>
                    </a:lnTo>
                    <a:lnTo>
                      <a:pt x="831" y="330"/>
                    </a:lnTo>
                    <a:lnTo>
                      <a:pt x="831" y="330"/>
                    </a:lnTo>
                    <a:lnTo>
                      <a:pt x="822" y="330"/>
                    </a:lnTo>
                    <a:lnTo>
                      <a:pt x="822" y="330"/>
                    </a:lnTo>
                    <a:lnTo>
                      <a:pt x="822" y="322"/>
                    </a:lnTo>
                    <a:lnTo>
                      <a:pt x="822" y="322"/>
                    </a:lnTo>
                    <a:lnTo>
                      <a:pt x="822" y="322"/>
                    </a:lnTo>
                    <a:lnTo>
                      <a:pt x="822" y="322"/>
                    </a:lnTo>
                    <a:lnTo>
                      <a:pt x="822" y="322"/>
                    </a:lnTo>
                    <a:lnTo>
                      <a:pt x="822" y="322"/>
                    </a:lnTo>
                    <a:lnTo>
                      <a:pt x="813" y="322"/>
                    </a:lnTo>
                    <a:lnTo>
                      <a:pt x="813" y="322"/>
                    </a:lnTo>
                    <a:lnTo>
                      <a:pt x="813" y="322"/>
                    </a:lnTo>
                    <a:lnTo>
                      <a:pt x="813" y="322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804" y="313"/>
                    </a:lnTo>
                    <a:lnTo>
                      <a:pt x="795" y="313"/>
                    </a:lnTo>
                    <a:lnTo>
                      <a:pt x="795" y="313"/>
                    </a:lnTo>
                    <a:lnTo>
                      <a:pt x="795" y="313"/>
                    </a:lnTo>
                    <a:lnTo>
                      <a:pt x="786" y="313"/>
                    </a:lnTo>
                    <a:lnTo>
                      <a:pt x="786" y="313"/>
                    </a:lnTo>
                    <a:lnTo>
                      <a:pt x="777" y="313"/>
                    </a:lnTo>
                    <a:lnTo>
                      <a:pt x="777" y="304"/>
                    </a:lnTo>
                    <a:lnTo>
                      <a:pt x="777" y="304"/>
                    </a:lnTo>
                    <a:lnTo>
                      <a:pt x="777" y="304"/>
                    </a:lnTo>
                    <a:lnTo>
                      <a:pt x="768" y="304"/>
                    </a:lnTo>
                    <a:lnTo>
                      <a:pt x="768" y="304"/>
                    </a:lnTo>
                    <a:lnTo>
                      <a:pt x="768" y="304"/>
                    </a:lnTo>
                    <a:lnTo>
                      <a:pt x="768" y="304"/>
                    </a:lnTo>
                    <a:lnTo>
                      <a:pt x="768" y="304"/>
                    </a:lnTo>
                    <a:lnTo>
                      <a:pt x="768" y="295"/>
                    </a:lnTo>
                    <a:lnTo>
                      <a:pt x="759" y="295"/>
                    </a:lnTo>
                    <a:lnTo>
                      <a:pt x="759" y="295"/>
                    </a:lnTo>
                    <a:lnTo>
                      <a:pt x="759" y="295"/>
                    </a:lnTo>
                    <a:lnTo>
                      <a:pt x="759" y="286"/>
                    </a:lnTo>
                    <a:lnTo>
                      <a:pt x="759" y="286"/>
                    </a:lnTo>
                    <a:lnTo>
                      <a:pt x="759" y="286"/>
                    </a:lnTo>
                    <a:lnTo>
                      <a:pt x="759" y="286"/>
                    </a:lnTo>
                    <a:lnTo>
                      <a:pt x="759" y="286"/>
                    </a:lnTo>
                    <a:lnTo>
                      <a:pt x="750" y="286"/>
                    </a:lnTo>
                    <a:lnTo>
                      <a:pt x="750" y="286"/>
                    </a:lnTo>
                    <a:lnTo>
                      <a:pt x="750" y="286"/>
                    </a:lnTo>
                    <a:lnTo>
                      <a:pt x="750" y="286"/>
                    </a:lnTo>
                    <a:lnTo>
                      <a:pt x="741" y="286"/>
                    </a:lnTo>
                    <a:lnTo>
                      <a:pt x="741" y="286"/>
                    </a:lnTo>
                    <a:lnTo>
                      <a:pt x="741" y="286"/>
                    </a:lnTo>
                    <a:lnTo>
                      <a:pt x="741" y="286"/>
                    </a:lnTo>
                    <a:lnTo>
                      <a:pt x="741" y="286"/>
                    </a:lnTo>
                    <a:lnTo>
                      <a:pt x="741" y="286"/>
                    </a:lnTo>
                    <a:lnTo>
                      <a:pt x="741" y="277"/>
                    </a:lnTo>
                    <a:lnTo>
                      <a:pt x="741" y="277"/>
                    </a:lnTo>
                    <a:lnTo>
                      <a:pt x="741" y="277"/>
                    </a:lnTo>
                    <a:lnTo>
                      <a:pt x="741" y="277"/>
                    </a:lnTo>
                    <a:lnTo>
                      <a:pt x="732" y="277"/>
                    </a:lnTo>
                    <a:lnTo>
                      <a:pt x="732" y="277"/>
                    </a:lnTo>
                    <a:lnTo>
                      <a:pt x="723" y="277"/>
                    </a:lnTo>
                    <a:lnTo>
                      <a:pt x="714" y="277"/>
                    </a:lnTo>
                    <a:lnTo>
                      <a:pt x="714" y="277"/>
                    </a:lnTo>
                    <a:lnTo>
                      <a:pt x="705" y="277"/>
                    </a:lnTo>
                    <a:lnTo>
                      <a:pt x="705" y="277"/>
                    </a:lnTo>
                    <a:lnTo>
                      <a:pt x="697" y="277"/>
                    </a:lnTo>
                    <a:lnTo>
                      <a:pt x="697" y="277"/>
                    </a:lnTo>
                    <a:lnTo>
                      <a:pt x="697" y="277"/>
                    </a:lnTo>
                    <a:lnTo>
                      <a:pt x="688" y="277"/>
                    </a:lnTo>
                    <a:lnTo>
                      <a:pt x="688" y="277"/>
                    </a:lnTo>
                    <a:lnTo>
                      <a:pt x="688" y="277"/>
                    </a:lnTo>
                    <a:lnTo>
                      <a:pt x="679" y="277"/>
                    </a:lnTo>
                    <a:lnTo>
                      <a:pt x="679" y="277"/>
                    </a:lnTo>
                    <a:lnTo>
                      <a:pt x="679" y="277"/>
                    </a:lnTo>
                    <a:lnTo>
                      <a:pt x="679" y="277"/>
                    </a:lnTo>
                    <a:lnTo>
                      <a:pt x="670" y="277"/>
                    </a:lnTo>
                    <a:lnTo>
                      <a:pt x="670" y="277"/>
                    </a:lnTo>
                    <a:lnTo>
                      <a:pt x="670" y="268"/>
                    </a:lnTo>
                    <a:lnTo>
                      <a:pt x="670" y="268"/>
                    </a:lnTo>
                    <a:lnTo>
                      <a:pt x="670" y="268"/>
                    </a:lnTo>
                    <a:lnTo>
                      <a:pt x="670" y="268"/>
                    </a:lnTo>
                    <a:lnTo>
                      <a:pt x="670" y="268"/>
                    </a:lnTo>
                    <a:lnTo>
                      <a:pt x="670" y="259"/>
                    </a:lnTo>
                    <a:lnTo>
                      <a:pt x="670" y="259"/>
                    </a:lnTo>
                    <a:lnTo>
                      <a:pt x="670" y="259"/>
                    </a:lnTo>
                    <a:lnTo>
                      <a:pt x="670" y="259"/>
                    </a:lnTo>
                    <a:lnTo>
                      <a:pt x="670" y="259"/>
                    </a:lnTo>
                    <a:lnTo>
                      <a:pt x="670" y="259"/>
                    </a:lnTo>
                    <a:lnTo>
                      <a:pt x="670" y="250"/>
                    </a:lnTo>
                    <a:lnTo>
                      <a:pt x="670" y="250"/>
                    </a:lnTo>
                    <a:lnTo>
                      <a:pt x="670" y="250"/>
                    </a:lnTo>
                    <a:lnTo>
                      <a:pt x="670" y="250"/>
                    </a:lnTo>
                    <a:lnTo>
                      <a:pt x="661" y="250"/>
                    </a:lnTo>
                    <a:lnTo>
                      <a:pt x="661" y="250"/>
                    </a:lnTo>
                    <a:lnTo>
                      <a:pt x="661" y="250"/>
                    </a:lnTo>
                    <a:lnTo>
                      <a:pt x="661" y="241"/>
                    </a:lnTo>
                    <a:lnTo>
                      <a:pt x="661" y="241"/>
                    </a:lnTo>
                    <a:lnTo>
                      <a:pt x="652" y="241"/>
                    </a:lnTo>
                    <a:lnTo>
                      <a:pt x="652" y="241"/>
                    </a:lnTo>
                    <a:lnTo>
                      <a:pt x="652" y="241"/>
                    </a:lnTo>
                    <a:lnTo>
                      <a:pt x="652" y="241"/>
                    </a:lnTo>
                    <a:lnTo>
                      <a:pt x="652" y="241"/>
                    </a:lnTo>
                    <a:lnTo>
                      <a:pt x="652" y="232"/>
                    </a:lnTo>
                    <a:lnTo>
                      <a:pt x="652" y="232"/>
                    </a:lnTo>
                    <a:lnTo>
                      <a:pt x="643" y="232"/>
                    </a:lnTo>
                    <a:lnTo>
                      <a:pt x="643" y="232"/>
                    </a:lnTo>
                    <a:lnTo>
                      <a:pt x="643" y="232"/>
                    </a:lnTo>
                    <a:lnTo>
                      <a:pt x="643" y="232"/>
                    </a:lnTo>
                    <a:lnTo>
                      <a:pt x="643" y="223"/>
                    </a:lnTo>
                    <a:lnTo>
                      <a:pt x="643" y="223"/>
                    </a:lnTo>
                    <a:lnTo>
                      <a:pt x="643" y="223"/>
                    </a:lnTo>
                    <a:lnTo>
                      <a:pt x="643" y="223"/>
                    </a:lnTo>
                    <a:lnTo>
                      <a:pt x="643" y="223"/>
                    </a:lnTo>
                    <a:lnTo>
                      <a:pt x="643" y="223"/>
                    </a:lnTo>
                    <a:lnTo>
                      <a:pt x="643" y="214"/>
                    </a:lnTo>
                    <a:lnTo>
                      <a:pt x="643" y="214"/>
                    </a:lnTo>
                    <a:lnTo>
                      <a:pt x="643" y="214"/>
                    </a:lnTo>
                    <a:lnTo>
                      <a:pt x="643" y="214"/>
                    </a:lnTo>
                    <a:lnTo>
                      <a:pt x="643" y="214"/>
                    </a:lnTo>
                    <a:lnTo>
                      <a:pt x="643" y="214"/>
                    </a:lnTo>
                    <a:lnTo>
                      <a:pt x="643" y="205"/>
                    </a:lnTo>
                    <a:lnTo>
                      <a:pt x="643" y="205"/>
                    </a:lnTo>
                    <a:lnTo>
                      <a:pt x="643" y="205"/>
                    </a:lnTo>
                    <a:lnTo>
                      <a:pt x="634" y="205"/>
                    </a:lnTo>
                    <a:lnTo>
                      <a:pt x="634" y="205"/>
                    </a:lnTo>
                    <a:lnTo>
                      <a:pt x="625" y="205"/>
                    </a:lnTo>
                    <a:lnTo>
                      <a:pt x="625" y="205"/>
                    </a:lnTo>
                    <a:lnTo>
                      <a:pt x="625" y="205"/>
                    </a:lnTo>
                    <a:lnTo>
                      <a:pt x="616" y="205"/>
                    </a:lnTo>
                    <a:lnTo>
                      <a:pt x="616" y="205"/>
                    </a:lnTo>
                    <a:lnTo>
                      <a:pt x="616" y="205"/>
                    </a:lnTo>
                    <a:lnTo>
                      <a:pt x="616" y="205"/>
                    </a:lnTo>
                    <a:lnTo>
                      <a:pt x="616" y="205"/>
                    </a:lnTo>
                    <a:lnTo>
                      <a:pt x="616" y="205"/>
                    </a:lnTo>
                    <a:lnTo>
                      <a:pt x="616" y="205"/>
                    </a:lnTo>
                    <a:lnTo>
                      <a:pt x="616" y="205"/>
                    </a:lnTo>
                    <a:lnTo>
                      <a:pt x="616" y="205"/>
                    </a:lnTo>
                    <a:lnTo>
                      <a:pt x="616" y="205"/>
                    </a:lnTo>
                    <a:lnTo>
                      <a:pt x="616" y="197"/>
                    </a:lnTo>
                    <a:lnTo>
                      <a:pt x="625" y="197"/>
                    </a:lnTo>
                    <a:lnTo>
                      <a:pt x="625" y="197"/>
                    </a:lnTo>
                    <a:lnTo>
                      <a:pt x="625" y="197"/>
                    </a:lnTo>
                    <a:lnTo>
                      <a:pt x="634" y="197"/>
                    </a:lnTo>
                    <a:lnTo>
                      <a:pt x="634" y="197"/>
                    </a:lnTo>
                    <a:lnTo>
                      <a:pt x="634" y="197"/>
                    </a:lnTo>
                    <a:lnTo>
                      <a:pt x="643" y="197"/>
                    </a:lnTo>
                    <a:lnTo>
                      <a:pt x="643" y="188"/>
                    </a:lnTo>
                    <a:lnTo>
                      <a:pt x="643" y="188"/>
                    </a:lnTo>
                    <a:lnTo>
                      <a:pt x="643" y="188"/>
                    </a:lnTo>
                    <a:lnTo>
                      <a:pt x="643" y="188"/>
                    </a:lnTo>
                    <a:lnTo>
                      <a:pt x="643" y="179"/>
                    </a:lnTo>
                    <a:lnTo>
                      <a:pt x="643" y="179"/>
                    </a:lnTo>
                    <a:lnTo>
                      <a:pt x="643" y="179"/>
                    </a:lnTo>
                    <a:lnTo>
                      <a:pt x="652" y="179"/>
                    </a:lnTo>
                    <a:lnTo>
                      <a:pt x="652" y="170"/>
                    </a:lnTo>
                    <a:lnTo>
                      <a:pt x="652" y="161"/>
                    </a:lnTo>
                    <a:lnTo>
                      <a:pt x="652" y="161"/>
                    </a:lnTo>
                    <a:lnTo>
                      <a:pt x="652" y="152"/>
                    </a:lnTo>
                    <a:lnTo>
                      <a:pt x="652" y="152"/>
                    </a:lnTo>
                    <a:lnTo>
                      <a:pt x="652" y="143"/>
                    </a:lnTo>
                    <a:lnTo>
                      <a:pt x="652" y="134"/>
                    </a:lnTo>
                    <a:lnTo>
                      <a:pt x="652" y="134"/>
                    </a:lnTo>
                    <a:lnTo>
                      <a:pt x="652" y="125"/>
                    </a:lnTo>
                    <a:lnTo>
                      <a:pt x="652" y="125"/>
                    </a:lnTo>
                    <a:lnTo>
                      <a:pt x="652" y="125"/>
                    </a:lnTo>
                    <a:lnTo>
                      <a:pt x="652" y="125"/>
                    </a:lnTo>
                    <a:lnTo>
                      <a:pt x="652" y="125"/>
                    </a:lnTo>
                    <a:lnTo>
                      <a:pt x="652" y="116"/>
                    </a:lnTo>
                    <a:lnTo>
                      <a:pt x="652" y="116"/>
                    </a:lnTo>
                    <a:lnTo>
                      <a:pt x="652" y="116"/>
                    </a:lnTo>
                    <a:lnTo>
                      <a:pt x="661" y="116"/>
                    </a:lnTo>
                    <a:lnTo>
                      <a:pt x="661" y="116"/>
                    </a:lnTo>
                    <a:lnTo>
                      <a:pt x="661" y="116"/>
                    </a:lnTo>
                    <a:lnTo>
                      <a:pt x="661" y="107"/>
                    </a:lnTo>
                    <a:lnTo>
                      <a:pt x="661" y="107"/>
                    </a:lnTo>
                    <a:lnTo>
                      <a:pt x="661" y="107"/>
                    </a:lnTo>
                    <a:lnTo>
                      <a:pt x="670" y="107"/>
                    </a:lnTo>
                    <a:lnTo>
                      <a:pt x="670" y="107"/>
                    </a:lnTo>
                    <a:lnTo>
                      <a:pt x="670" y="107"/>
                    </a:lnTo>
                    <a:lnTo>
                      <a:pt x="670" y="107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670" y="98"/>
                    </a:lnTo>
                    <a:lnTo>
                      <a:pt x="670" y="89"/>
                    </a:lnTo>
                    <a:lnTo>
                      <a:pt x="670" y="89"/>
                    </a:lnTo>
                    <a:lnTo>
                      <a:pt x="670" y="89"/>
                    </a:lnTo>
                    <a:lnTo>
                      <a:pt x="661" y="89"/>
                    </a:lnTo>
                    <a:lnTo>
                      <a:pt x="661" y="89"/>
                    </a:lnTo>
                    <a:lnTo>
                      <a:pt x="661" y="89"/>
                    </a:lnTo>
                    <a:lnTo>
                      <a:pt x="661" y="89"/>
                    </a:lnTo>
                    <a:lnTo>
                      <a:pt x="661" y="80"/>
                    </a:lnTo>
                    <a:lnTo>
                      <a:pt x="661" y="89"/>
                    </a:lnTo>
                    <a:lnTo>
                      <a:pt x="661" y="89"/>
                    </a:lnTo>
                    <a:lnTo>
                      <a:pt x="661" y="89"/>
                    </a:lnTo>
                    <a:lnTo>
                      <a:pt x="661" y="89"/>
                    </a:lnTo>
                    <a:lnTo>
                      <a:pt x="661" y="89"/>
                    </a:lnTo>
                    <a:lnTo>
                      <a:pt x="652" y="89"/>
                    </a:lnTo>
                    <a:lnTo>
                      <a:pt x="652" y="89"/>
                    </a:lnTo>
                    <a:lnTo>
                      <a:pt x="652" y="89"/>
                    </a:lnTo>
                    <a:lnTo>
                      <a:pt x="652" y="89"/>
                    </a:lnTo>
                    <a:lnTo>
                      <a:pt x="652" y="89"/>
                    </a:lnTo>
                    <a:lnTo>
                      <a:pt x="652" y="89"/>
                    </a:lnTo>
                    <a:lnTo>
                      <a:pt x="652" y="89"/>
                    </a:lnTo>
                    <a:lnTo>
                      <a:pt x="643" y="98"/>
                    </a:lnTo>
                    <a:lnTo>
                      <a:pt x="643" y="98"/>
                    </a:lnTo>
                    <a:lnTo>
                      <a:pt x="643" y="98"/>
                    </a:lnTo>
                    <a:lnTo>
                      <a:pt x="643" y="98"/>
                    </a:lnTo>
                    <a:lnTo>
                      <a:pt x="643" y="98"/>
                    </a:lnTo>
                    <a:lnTo>
                      <a:pt x="634" y="98"/>
                    </a:lnTo>
                    <a:lnTo>
                      <a:pt x="634" y="98"/>
                    </a:lnTo>
                    <a:lnTo>
                      <a:pt x="634" y="98"/>
                    </a:lnTo>
                    <a:lnTo>
                      <a:pt x="625" y="98"/>
                    </a:lnTo>
                    <a:lnTo>
                      <a:pt x="625" y="98"/>
                    </a:lnTo>
                    <a:lnTo>
                      <a:pt x="625" y="98"/>
                    </a:lnTo>
                    <a:lnTo>
                      <a:pt x="616" y="98"/>
                    </a:lnTo>
                    <a:lnTo>
                      <a:pt x="616" y="98"/>
                    </a:lnTo>
                    <a:lnTo>
                      <a:pt x="616" y="98"/>
                    </a:lnTo>
                    <a:lnTo>
                      <a:pt x="616" y="98"/>
                    </a:lnTo>
                    <a:lnTo>
                      <a:pt x="616" y="98"/>
                    </a:lnTo>
                    <a:lnTo>
                      <a:pt x="616" y="107"/>
                    </a:lnTo>
                    <a:lnTo>
                      <a:pt x="616" y="107"/>
                    </a:lnTo>
                    <a:lnTo>
                      <a:pt x="616" y="107"/>
                    </a:lnTo>
                    <a:lnTo>
                      <a:pt x="607" y="107"/>
                    </a:lnTo>
                    <a:lnTo>
                      <a:pt x="607" y="107"/>
                    </a:lnTo>
                    <a:lnTo>
                      <a:pt x="607" y="107"/>
                    </a:lnTo>
                    <a:lnTo>
                      <a:pt x="607" y="107"/>
                    </a:lnTo>
                    <a:lnTo>
                      <a:pt x="607" y="116"/>
                    </a:lnTo>
                    <a:lnTo>
                      <a:pt x="607" y="116"/>
                    </a:lnTo>
                    <a:lnTo>
                      <a:pt x="607" y="116"/>
                    </a:lnTo>
                    <a:lnTo>
                      <a:pt x="607" y="116"/>
                    </a:lnTo>
                    <a:lnTo>
                      <a:pt x="607" y="116"/>
                    </a:lnTo>
                    <a:lnTo>
                      <a:pt x="607" y="125"/>
                    </a:lnTo>
                    <a:lnTo>
                      <a:pt x="607" y="125"/>
                    </a:lnTo>
                    <a:lnTo>
                      <a:pt x="607" y="125"/>
                    </a:lnTo>
                    <a:lnTo>
                      <a:pt x="607" y="134"/>
                    </a:lnTo>
                    <a:lnTo>
                      <a:pt x="607" y="134"/>
                    </a:lnTo>
                    <a:lnTo>
                      <a:pt x="607" y="134"/>
                    </a:lnTo>
                    <a:lnTo>
                      <a:pt x="607" y="134"/>
                    </a:lnTo>
                    <a:lnTo>
                      <a:pt x="607" y="143"/>
                    </a:lnTo>
                    <a:lnTo>
                      <a:pt x="607" y="143"/>
                    </a:lnTo>
                    <a:lnTo>
                      <a:pt x="598" y="134"/>
                    </a:lnTo>
                    <a:lnTo>
                      <a:pt x="598" y="134"/>
                    </a:lnTo>
                    <a:lnTo>
                      <a:pt x="598" y="134"/>
                    </a:lnTo>
                    <a:lnTo>
                      <a:pt x="598" y="134"/>
                    </a:lnTo>
                    <a:lnTo>
                      <a:pt x="589" y="134"/>
                    </a:lnTo>
                    <a:lnTo>
                      <a:pt x="589" y="134"/>
                    </a:lnTo>
                    <a:lnTo>
                      <a:pt x="589" y="125"/>
                    </a:lnTo>
                    <a:lnTo>
                      <a:pt x="589" y="125"/>
                    </a:lnTo>
                    <a:lnTo>
                      <a:pt x="589" y="125"/>
                    </a:lnTo>
                    <a:lnTo>
                      <a:pt x="589" y="125"/>
                    </a:lnTo>
                    <a:lnTo>
                      <a:pt x="580" y="116"/>
                    </a:lnTo>
                    <a:lnTo>
                      <a:pt x="580" y="116"/>
                    </a:lnTo>
                    <a:lnTo>
                      <a:pt x="580" y="116"/>
                    </a:lnTo>
                    <a:lnTo>
                      <a:pt x="580" y="116"/>
                    </a:lnTo>
                    <a:lnTo>
                      <a:pt x="580" y="107"/>
                    </a:lnTo>
                    <a:lnTo>
                      <a:pt x="580" y="107"/>
                    </a:lnTo>
                    <a:lnTo>
                      <a:pt x="580" y="107"/>
                    </a:lnTo>
                    <a:lnTo>
                      <a:pt x="580" y="98"/>
                    </a:lnTo>
                    <a:lnTo>
                      <a:pt x="580" y="98"/>
                    </a:lnTo>
                    <a:lnTo>
                      <a:pt x="580" y="98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80" y="80"/>
                    </a:lnTo>
                    <a:lnTo>
                      <a:pt x="572" y="80"/>
                    </a:lnTo>
                    <a:lnTo>
                      <a:pt x="572" y="80"/>
                    </a:lnTo>
                    <a:lnTo>
                      <a:pt x="572" y="80"/>
                    </a:lnTo>
                    <a:lnTo>
                      <a:pt x="572" y="80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72"/>
                    </a:lnTo>
                    <a:lnTo>
                      <a:pt x="572" y="63"/>
                    </a:lnTo>
                    <a:lnTo>
                      <a:pt x="563" y="63"/>
                    </a:lnTo>
                    <a:lnTo>
                      <a:pt x="563" y="63"/>
                    </a:lnTo>
                    <a:lnTo>
                      <a:pt x="563" y="63"/>
                    </a:lnTo>
                    <a:lnTo>
                      <a:pt x="563" y="63"/>
                    </a:lnTo>
                    <a:lnTo>
                      <a:pt x="563" y="54"/>
                    </a:lnTo>
                    <a:lnTo>
                      <a:pt x="563" y="54"/>
                    </a:lnTo>
                    <a:lnTo>
                      <a:pt x="563" y="54"/>
                    </a:lnTo>
                    <a:lnTo>
                      <a:pt x="563" y="45"/>
                    </a:lnTo>
                    <a:lnTo>
                      <a:pt x="563" y="45"/>
                    </a:lnTo>
                    <a:lnTo>
                      <a:pt x="563" y="45"/>
                    </a:lnTo>
                    <a:lnTo>
                      <a:pt x="572" y="36"/>
                    </a:lnTo>
                    <a:lnTo>
                      <a:pt x="563" y="36"/>
                    </a:lnTo>
                    <a:lnTo>
                      <a:pt x="563" y="36"/>
                    </a:lnTo>
                    <a:lnTo>
                      <a:pt x="563" y="36"/>
                    </a:lnTo>
                    <a:lnTo>
                      <a:pt x="563" y="36"/>
                    </a:lnTo>
                    <a:lnTo>
                      <a:pt x="563" y="36"/>
                    </a:lnTo>
                    <a:lnTo>
                      <a:pt x="554" y="27"/>
                    </a:lnTo>
                    <a:lnTo>
                      <a:pt x="554" y="27"/>
                    </a:lnTo>
                    <a:lnTo>
                      <a:pt x="554" y="27"/>
                    </a:lnTo>
                    <a:lnTo>
                      <a:pt x="554" y="27"/>
                    </a:lnTo>
                    <a:lnTo>
                      <a:pt x="554" y="27"/>
                    </a:lnTo>
                    <a:lnTo>
                      <a:pt x="554" y="27"/>
                    </a:lnTo>
                    <a:lnTo>
                      <a:pt x="554" y="18"/>
                    </a:lnTo>
                    <a:lnTo>
                      <a:pt x="554" y="18"/>
                    </a:lnTo>
                    <a:lnTo>
                      <a:pt x="554" y="18"/>
                    </a:lnTo>
                    <a:lnTo>
                      <a:pt x="554" y="18"/>
                    </a:lnTo>
                    <a:lnTo>
                      <a:pt x="554" y="18"/>
                    </a:lnTo>
                    <a:lnTo>
                      <a:pt x="554" y="18"/>
                    </a:lnTo>
                    <a:lnTo>
                      <a:pt x="554" y="18"/>
                    </a:lnTo>
                    <a:lnTo>
                      <a:pt x="554" y="18"/>
                    </a:lnTo>
                    <a:lnTo>
                      <a:pt x="554" y="18"/>
                    </a:lnTo>
                    <a:lnTo>
                      <a:pt x="545" y="18"/>
                    </a:lnTo>
                    <a:lnTo>
                      <a:pt x="545" y="18"/>
                    </a:lnTo>
                    <a:lnTo>
                      <a:pt x="545" y="18"/>
                    </a:lnTo>
                    <a:lnTo>
                      <a:pt x="545" y="18"/>
                    </a:lnTo>
                    <a:lnTo>
                      <a:pt x="545" y="18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27" y="18"/>
                    </a:lnTo>
                    <a:lnTo>
                      <a:pt x="527" y="18"/>
                    </a:lnTo>
                    <a:lnTo>
                      <a:pt x="527" y="18"/>
                    </a:lnTo>
                    <a:lnTo>
                      <a:pt x="518" y="18"/>
                    </a:lnTo>
                    <a:lnTo>
                      <a:pt x="518" y="18"/>
                    </a:lnTo>
                    <a:lnTo>
                      <a:pt x="518" y="18"/>
                    </a:lnTo>
                    <a:lnTo>
                      <a:pt x="518" y="18"/>
                    </a:lnTo>
                    <a:lnTo>
                      <a:pt x="518" y="9"/>
                    </a:lnTo>
                    <a:lnTo>
                      <a:pt x="518" y="9"/>
                    </a:lnTo>
                    <a:lnTo>
                      <a:pt x="518" y="9"/>
                    </a:lnTo>
                    <a:lnTo>
                      <a:pt x="518" y="9"/>
                    </a:lnTo>
                    <a:lnTo>
                      <a:pt x="518" y="9"/>
                    </a:lnTo>
                    <a:lnTo>
                      <a:pt x="509" y="9"/>
                    </a:lnTo>
                    <a:lnTo>
                      <a:pt x="509" y="9"/>
                    </a:lnTo>
                    <a:lnTo>
                      <a:pt x="509" y="9"/>
                    </a:lnTo>
                    <a:lnTo>
                      <a:pt x="509" y="9"/>
                    </a:lnTo>
                    <a:lnTo>
                      <a:pt x="500" y="9"/>
                    </a:lnTo>
                    <a:lnTo>
                      <a:pt x="500" y="9"/>
                    </a:lnTo>
                    <a:lnTo>
                      <a:pt x="500" y="9"/>
                    </a:lnTo>
                    <a:lnTo>
                      <a:pt x="500" y="9"/>
                    </a:lnTo>
                    <a:lnTo>
                      <a:pt x="500" y="9"/>
                    </a:lnTo>
                    <a:lnTo>
                      <a:pt x="491" y="9"/>
                    </a:lnTo>
                    <a:lnTo>
                      <a:pt x="491" y="9"/>
                    </a:lnTo>
                    <a:lnTo>
                      <a:pt x="491" y="9"/>
                    </a:lnTo>
                    <a:lnTo>
                      <a:pt x="491" y="9"/>
                    </a:lnTo>
                    <a:lnTo>
                      <a:pt x="491" y="9"/>
                    </a:lnTo>
                    <a:lnTo>
                      <a:pt x="491" y="9"/>
                    </a:lnTo>
                    <a:lnTo>
                      <a:pt x="482" y="9"/>
                    </a:lnTo>
                    <a:lnTo>
                      <a:pt x="482" y="9"/>
                    </a:lnTo>
                    <a:lnTo>
                      <a:pt x="482" y="9"/>
                    </a:lnTo>
                    <a:lnTo>
                      <a:pt x="473" y="9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464" y="0"/>
                    </a:lnTo>
                    <a:lnTo>
                      <a:pt x="464" y="0"/>
                    </a:lnTo>
                    <a:lnTo>
                      <a:pt x="464" y="0"/>
                    </a:lnTo>
                    <a:lnTo>
                      <a:pt x="455" y="0"/>
                    </a:lnTo>
                    <a:lnTo>
                      <a:pt x="455" y="0"/>
                    </a:lnTo>
                    <a:lnTo>
                      <a:pt x="455" y="0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46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420" y="0"/>
                    </a:lnTo>
                    <a:lnTo>
                      <a:pt x="420" y="0"/>
                    </a:lnTo>
                    <a:lnTo>
                      <a:pt x="420" y="9"/>
                    </a:lnTo>
                    <a:lnTo>
                      <a:pt x="420" y="9"/>
                    </a:lnTo>
                    <a:lnTo>
                      <a:pt x="411" y="9"/>
                    </a:lnTo>
                    <a:lnTo>
                      <a:pt x="411" y="9"/>
                    </a:lnTo>
                    <a:lnTo>
                      <a:pt x="411" y="9"/>
                    </a:lnTo>
                    <a:lnTo>
                      <a:pt x="411" y="9"/>
                    </a:lnTo>
                    <a:lnTo>
                      <a:pt x="411" y="9"/>
                    </a:lnTo>
                    <a:lnTo>
                      <a:pt x="411" y="9"/>
                    </a:lnTo>
                    <a:lnTo>
                      <a:pt x="402" y="9"/>
                    </a:lnTo>
                    <a:lnTo>
                      <a:pt x="402" y="9"/>
                    </a:lnTo>
                    <a:lnTo>
                      <a:pt x="402" y="9"/>
                    </a:lnTo>
                    <a:lnTo>
                      <a:pt x="402" y="18"/>
                    </a:lnTo>
                    <a:lnTo>
                      <a:pt x="402" y="18"/>
                    </a:lnTo>
                    <a:lnTo>
                      <a:pt x="402" y="18"/>
                    </a:lnTo>
                    <a:lnTo>
                      <a:pt x="402" y="18"/>
                    </a:lnTo>
                    <a:lnTo>
                      <a:pt x="402" y="18"/>
                    </a:lnTo>
                    <a:lnTo>
                      <a:pt x="402" y="27"/>
                    </a:lnTo>
                    <a:lnTo>
                      <a:pt x="402" y="27"/>
                    </a:lnTo>
                    <a:lnTo>
                      <a:pt x="402" y="27"/>
                    </a:lnTo>
                    <a:lnTo>
                      <a:pt x="402" y="27"/>
                    </a:lnTo>
                    <a:lnTo>
                      <a:pt x="402" y="36"/>
                    </a:lnTo>
                    <a:lnTo>
                      <a:pt x="402" y="36"/>
                    </a:lnTo>
                    <a:lnTo>
                      <a:pt x="402" y="36"/>
                    </a:lnTo>
                    <a:lnTo>
                      <a:pt x="411" y="36"/>
                    </a:lnTo>
                    <a:lnTo>
                      <a:pt x="411" y="36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11" y="54"/>
                    </a:lnTo>
                    <a:lnTo>
                      <a:pt x="411" y="54"/>
                    </a:lnTo>
                    <a:lnTo>
                      <a:pt x="411" y="45"/>
                    </a:lnTo>
                    <a:lnTo>
                      <a:pt x="420" y="45"/>
                    </a:lnTo>
                    <a:lnTo>
                      <a:pt x="420" y="45"/>
                    </a:lnTo>
                    <a:lnTo>
                      <a:pt x="420" y="45"/>
                    </a:lnTo>
                    <a:lnTo>
                      <a:pt x="420" y="45"/>
                    </a:lnTo>
                    <a:lnTo>
                      <a:pt x="420" y="45"/>
                    </a:lnTo>
                    <a:lnTo>
                      <a:pt x="429" y="45"/>
                    </a:lnTo>
                    <a:lnTo>
                      <a:pt x="429" y="45"/>
                    </a:lnTo>
                    <a:lnTo>
                      <a:pt x="429" y="45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29" y="54"/>
                    </a:lnTo>
                    <a:lnTo>
                      <a:pt x="438" y="54"/>
                    </a:lnTo>
                    <a:lnTo>
                      <a:pt x="438" y="54"/>
                    </a:lnTo>
                    <a:lnTo>
                      <a:pt x="438" y="54"/>
                    </a:lnTo>
                    <a:lnTo>
                      <a:pt x="446" y="54"/>
                    </a:lnTo>
                    <a:lnTo>
                      <a:pt x="446" y="54"/>
                    </a:lnTo>
                    <a:lnTo>
                      <a:pt x="446" y="54"/>
                    </a:lnTo>
                    <a:lnTo>
                      <a:pt x="446" y="54"/>
                    </a:lnTo>
                    <a:lnTo>
                      <a:pt x="446" y="54"/>
                    </a:lnTo>
                    <a:lnTo>
                      <a:pt x="446" y="63"/>
                    </a:lnTo>
                    <a:lnTo>
                      <a:pt x="446" y="63"/>
                    </a:lnTo>
                    <a:lnTo>
                      <a:pt x="446" y="63"/>
                    </a:lnTo>
                    <a:lnTo>
                      <a:pt x="446" y="63"/>
                    </a:lnTo>
                    <a:lnTo>
                      <a:pt x="455" y="72"/>
                    </a:lnTo>
                    <a:lnTo>
                      <a:pt x="455" y="72"/>
                    </a:lnTo>
                    <a:lnTo>
                      <a:pt x="455" y="72"/>
                    </a:lnTo>
                    <a:lnTo>
                      <a:pt x="455" y="72"/>
                    </a:lnTo>
                    <a:lnTo>
                      <a:pt x="455" y="72"/>
                    </a:lnTo>
                    <a:lnTo>
                      <a:pt x="455" y="72"/>
                    </a:lnTo>
                    <a:lnTo>
                      <a:pt x="455" y="80"/>
                    </a:lnTo>
                    <a:lnTo>
                      <a:pt x="455" y="80"/>
                    </a:lnTo>
                    <a:lnTo>
                      <a:pt x="464" y="80"/>
                    </a:lnTo>
                    <a:lnTo>
                      <a:pt x="455" y="80"/>
                    </a:lnTo>
                    <a:lnTo>
                      <a:pt x="455" y="80"/>
                    </a:lnTo>
                    <a:lnTo>
                      <a:pt x="455" y="80"/>
                    </a:lnTo>
                    <a:lnTo>
                      <a:pt x="455" y="80"/>
                    </a:lnTo>
                    <a:lnTo>
                      <a:pt x="455" y="89"/>
                    </a:lnTo>
                    <a:lnTo>
                      <a:pt x="455" y="89"/>
                    </a:lnTo>
                    <a:lnTo>
                      <a:pt x="455" y="89"/>
                    </a:lnTo>
                    <a:lnTo>
                      <a:pt x="455" y="89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46" y="98"/>
                    </a:lnTo>
                    <a:lnTo>
                      <a:pt x="446" y="98"/>
                    </a:lnTo>
                    <a:lnTo>
                      <a:pt x="446" y="98"/>
                    </a:lnTo>
                    <a:lnTo>
                      <a:pt x="438" y="98"/>
                    </a:lnTo>
                    <a:lnTo>
                      <a:pt x="438" y="107"/>
                    </a:lnTo>
                    <a:lnTo>
                      <a:pt x="438" y="107"/>
                    </a:lnTo>
                    <a:lnTo>
                      <a:pt x="438" y="107"/>
                    </a:lnTo>
                    <a:lnTo>
                      <a:pt x="438" y="107"/>
                    </a:lnTo>
                    <a:lnTo>
                      <a:pt x="438" y="116"/>
                    </a:lnTo>
                    <a:lnTo>
                      <a:pt x="438" y="116"/>
                    </a:lnTo>
                    <a:lnTo>
                      <a:pt x="438" y="116"/>
                    </a:lnTo>
                    <a:lnTo>
                      <a:pt x="438" y="125"/>
                    </a:lnTo>
                    <a:lnTo>
                      <a:pt x="438" y="125"/>
                    </a:lnTo>
                    <a:lnTo>
                      <a:pt x="438" y="125"/>
                    </a:lnTo>
                    <a:lnTo>
                      <a:pt x="438" y="134"/>
                    </a:lnTo>
                    <a:lnTo>
                      <a:pt x="438" y="134"/>
                    </a:lnTo>
                    <a:lnTo>
                      <a:pt x="438" y="134"/>
                    </a:lnTo>
                    <a:lnTo>
                      <a:pt x="438" y="134"/>
                    </a:lnTo>
                    <a:lnTo>
                      <a:pt x="429" y="134"/>
                    </a:lnTo>
                    <a:lnTo>
                      <a:pt x="429" y="134"/>
                    </a:lnTo>
                    <a:lnTo>
                      <a:pt x="420" y="134"/>
                    </a:lnTo>
                    <a:lnTo>
                      <a:pt x="420" y="134"/>
                    </a:lnTo>
                    <a:lnTo>
                      <a:pt x="420" y="134"/>
                    </a:lnTo>
                    <a:lnTo>
                      <a:pt x="411" y="134"/>
                    </a:lnTo>
                    <a:lnTo>
                      <a:pt x="411" y="134"/>
                    </a:lnTo>
                    <a:lnTo>
                      <a:pt x="411" y="134"/>
                    </a:lnTo>
                    <a:lnTo>
                      <a:pt x="411" y="134"/>
                    </a:lnTo>
                    <a:lnTo>
                      <a:pt x="411" y="134"/>
                    </a:lnTo>
                    <a:lnTo>
                      <a:pt x="411" y="134"/>
                    </a:lnTo>
                    <a:lnTo>
                      <a:pt x="402" y="143"/>
                    </a:lnTo>
                    <a:lnTo>
                      <a:pt x="402" y="143"/>
                    </a:lnTo>
                    <a:lnTo>
                      <a:pt x="402" y="143"/>
                    </a:lnTo>
                    <a:lnTo>
                      <a:pt x="402" y="143"/>
                    </a:lnTo>
                    <a:lnTo>
                      <a:pt x="402" y="143"/>
                    </a:lnTo>
                    <a:lnTo>
                      <a:pt x="393" y="143"/>
                    </a:lnTo>
                    <a:lnTo>
                      <a:pt x="393" y="143"/>
                    </a:lnTo>
                    <a:lnTo>
                      <a:pt x="393" y="143"/>
                    </a:lnTo>
                    <a:lnTo>
                      <a:pt x="393" y="134"/>
                    </a:lnTo>
                    <a:lnTo>
                      <a:pt x="384" y="134"/>
                    </a:lnTo>
                    <a:lnTo>
                      <a:pt x="384" y="134"/>
                    </a:lnTo>
                    <a:lnTo>
                      <a:pt x="384" y="134"/>
                    </a:lnTo>
                    <a:lnTo>
                      <a:pt x="384" y="134"/>
                    </a:lnTo>
                    <a:lnTo>
                      <a:pt x="384" y="143"/>
                    </a:lnTo>
                    <a:lnTo>
                      <a:pt x="384" y="143"/>
                    </a:lnTo>
                    <a:lnTo>
                      <a:pt x="384" y="143"/>
                    </a:lnTo>
                    <a:lnTo>
                      <a:pt x="375" y="143"/>
                    </a:lnTo>
                    <a:lnTo>
                      <a:pt x="375" y="143"/>
                    </a:lnTo>
                    <a:lnTo>
                      <a:pt x="375" y="143"/>
                    </a:lnTo>
                    <a:lnTo>
                      <a:pt x="375" y="143"/>
                    </a:lnTo>
                    <a:lnTo>
                      <a:pt x="375" y="143"/>
                    </a:lnTo>
                    <a:lnTo>
                      <a:pt x="366" y="143"/>
                    </a:lnTo>
                    <a:lnTo>
                      <a:pt x="366" y="143"/>
                    </a:lnTo>
                    <a:lnTo>
                      <a:pt x="366" y="143"/>
                    </a:lnTo>
                    <a:lnTo>
                      <a:pt x="366" y="152"/>
                    </a:lnTo>
                    <a:lnTo>
                      <a:pt x="357" y="152"/>
                    </a:lnTo>
                    <a:lnTo>
                      <a:pt x="357" y="152"/>
                    </a:lnTo>
                    <a:lnTo>
                      <a:pt x="357" y="152"/>
                    </a:lnTo>
                    <a:lnTo>
                      <a:pt x="357" y="152"/>
                    </a:lnTo>
                    <a:lnTo>
                      <a:pt x="348" y="152"/>
                    </a:lnTo>
                    <a:lnTo>
                      <a:pt x="348" y="152"/>
                    </a:lnTo>
                    <a:lnTo>
                      <a:pt x="348" y="161"/>
                    </a:lnTo>
                    <a:lnTo>
                      <a:pt x="348" y="161"/>
                    </a:lnTo>
                    <a:lnTo>
                      <a:pt x="339" y="161"/>
                    </a:lnTo>
                    <a:lnTo>
                      <a:pt x="339" y="161"/>
                    </a:lnTo>
                    <a:lnTo>
                      <a:pt x="339" y="161"/>
                    </a:lnTo>
                    <a:lnTo>
                      <a:pt x="339" y="161"/>
                    </a:lnTo>
                    <a:lnTo>
                      <a:pt x="330" y="161"/>
                    </a:lnTo>
                    <a:lnTo>
                      <a:pt x="330" y="170"/>
                    </a:lnTo>
                    <a:lnTo>
                      <a:pt x="330" y="170"/>
                    </a:lnTo>
                    <a:lnTo>
                      <a:pt x="321" y="170"/>
                    </a:lnTo>
                    <a:lnTo>
                      <a:pt x="321" y="170"/>
                    </a:lnTo>
                    <a:lnTo>
                      <a:pt x="321" y="170"/>
                    </a:lnTo>
                    <a:lnTo>
                      <a:pt x="321" y="170"/>
                    </a:lnTo>
                    <a:lnTo>
                      <a:pt x="312" y="170"/>
                    </a:lnTo>
                    <a:lnTo>
                      <a:pt x="312" y="170"/>
                    </a:lnTo>
                    <a:lnTo>
                      <a:pt x="312" y="170"/>
                    </a:lnTo>
                    <a:lnTo>
                      <a:pt x="312" y="170"/>
                    </a:lnTo>
                    <a:lnTo>
                      <a:pt x="312" y="170"/>
                    </a:lnTo>
                    <a:lnTo>
                      <a:pt x="304" y="170"/>
                    </a:lnTo>
                    <a:lnTo>
                      <a:pt x="304" y="161"/>
                    </a:lnTo>
                    <a:lnTo>
                      <a:pt x="304" y="170"/>
                    </a:lnTo>
                    <a:lnTo>
                      <a:pt x="304" y="170"/>
                    </a:lnTo>
                    <a:lnTo>
                      <a:pt x="295" y="170"/>
                    </a:lnTo>
                    <a:lnTo>
                      <a:pt x="295" y="170"/>
                    </a:lnTo>
                    <a:lnTo>
                      <a:pt x="295" y="170"/>
                    </a:lnTo>
                    <a:lnTo>
                      <a:pt x="295" y="170"/>
                    </a:lnTo>
                    <a:lnTo>
                      <a:pt x="286" y="170"/>
                    </a:lnTo>
                    <a:lnTo>
                      <a:pt x="286" y="170"/>
                    </a:lnTo>
                    <a:lnTo>
                      <a:pt x="286" y="170"/>
                    </a:lnTo>
                    <a:lnTo>
                      <a:pt x="286" y="170"/>
                    </a:lnTo>
                    <a:lnTo>
                      <a:pt x="286" y="170"/>
                    </a:lnTo>
                    <a:lnTo>
                      <a:pt x="286" y="170"/>
                    </a:lnTo>
                    <a:lnTo>
                      <a:pt x="286" y="179"/>
                    </a:lnTo>
                    <a:lnTo>
                      <a:pt x="277" y="179"/>
                    </a:lnTo>
                    <a:lnTo>
                      <a:pt x="277" y="179"/>
                    </a:lnTo>
                    <a:lnTo>
                      <a:pt x="277" y="179"/>
                    </a:lnTo>
                    <a:lnTo>
                      <a:pt x="277" y="179"/>
                    </a:lnTo>
                    <a:lnTo>
                      <a:pt x="277" y="179"/>
                    </a:lnTo>
                    <a:lnTo>
                      <a:pt x="268" y="179"/>
                    </a:lnTo>
                    <a:lnTo>
                      <a:pt x="268" y="179"/>
                    </a:lnTo>
                    <a:lnTo>
                      <a:pt x="259" y="179"/>
                    </a:lnTo>
                    <a:lnTo>
                      <a:pt x="259" y="179"/>
                    </a:lnTo>
                    <a:lnTo>
                      <a:pt x="259" y="179"/>
                    </a:lnTo>
                    <a:lnTo>
                      <a:pt x="250" y="179"/>
                    </a:lnTo>
                    <a:lnTo>
                      <a:pt x="250" y="179"/>
                    </a:lnTo>
                    <a:lnTo>
                      <a:pt x="250" y="179"/>
                    </a:lnTo>
                    <a:lnTo>
                      <a:pt x="241" y="179"/>
                    </a:lnTo>
                    <a:lnTo>
                      <a:pt x="241" y="179"/>
                    </a:lnTo>
                    <a:lnTo>
                      <a:pt x="232" y="179"/>
                    </a:lnTo>
                    <a:lnTo>
                      <a:pt x="232" y="179"/>
                    </a:lnTo>
                    <a:lnTo>
                      <a:pt x="232" y="179"/>
                    </a:lnTo>
                    <a:lnTo>
                      <a:pt x="223" y="179"/>
                    </a:lnTo>
                    <a:lnTo>
                      <a:pt x="223" y="179"/>
                    </a:lnTo>
                    <a:lnTo>
                      <a:pt x="223" y="179"/>
                    </a:lnTo>
                    <a:lnTo>
                      <a:pt x="223" y="179"/>
                    </a:lnTo>
                    <a:lnTo>
                      <a:pt x="223" y="188"/>
                    </a:lnTo>
                    <a:lnTo>
                      <a:pt x="223" y="188"/>
                    </a:lnTo>
                    <a:lnTo>
                      <a:pt x="223" y="188"/>
                    </a:lnTo>
                    <a:lnTo>
                      <a:pt x="223" y="188"/>
                    </a:lnTo>
                    <a:lnTo>
                      <a:pt x="223" y="188"/>
                    </a:lnTo>
                    <a:lnTo>
                      <a:pt x="223" y="197"/>
                    </a:lnTo>
                    <a:lnTo>
                      <a:pt x="223" y="197"/>
                    </a:lnTo>
                    <a:lnTo>
                      <a:pt x="223" y="197"/>
                    </a:lnTo>
                    <a:lnTo>
                      <a:pt x="223" y="197"/>
                    </a:lnTo>
                    <a:lnTo>
                      <a:pt x="223" y="205"/>
                    </a:lnTo>
                    <a:lnTo>
                      <a:pt x="223" y="205"/>
                    </a:lnTo>
                    <a:lnTo>
                      <a:pt x="223" y="205"/>
                    </a:lnTo>
                    <a:lnTo>
                      <a:pt x="223" y="214"/>
                    </a:lnTo>
                    <a:lnTo>
                      <a:pt x="223" y="214"/>
                    </a:lnTo>
                    <a:lnTo>
                      <a:pt x="223" y="214"/>
                    </a:lnTo>
                    <a:lnTo>
                      <a:pt x="223" y="214"/>
                    </a:lnTo>
                    <a:lnTo>
                      <a:pt x="223" y="214"/>
                    </a:lnTo>
                    <a:lnTo>
                      <a:pt x="223" y="223"/>
                    </a:lnTo>
                    <a:lnTo>
                      <a:pt x="223" y="223"/>
                    </a:lnTo>
                    <a:lnTo>
                      <a:pt x="223" y="223"/>
                    </a:lnTo>
                    <a:lnTo>
                      <a:pt x="223" y="223"/>
                    </a:lnTo>
                    <a:lnTo>
                      <a:pt x="223" y="223"/>
                    </a:lnTo>
                    <a:lnTo>
                      <a:pt x="223" y="232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32" y="241"/>
                    </a:lnTo>
                    <a:lnTo>
                      <a:pt x="232" y="241"/>
                    </a:lnTo>
                    <a:lnTo>
                      <a:pt x="232" y="241"/>
                    </a:lnTo>
                    <a:lnTo>
                      <a:pt x="241" y="241"/>
                    </a:lnTo>
                    <a:lnTo>
                      <a:pt x="241" y="241"/>
                    </a:lnTo>
                    <a:lnTo>
                      <a:pt x="241" y="241"/>
                    </a:lnTo>
                    <a:lnTo>
                      <a:pt x="241" y="250"/>
                    </a:lnTo>
                    <a:lnTo>
                      <a:pt x="241" y="250"/>
                    </a:lnTo>
                    <a:lnTo>
                      <a:pt x="241" y="250"/>
                    </a:lnTo>
                    <a:lnTo>
                      <a:pt x="241" y="250"/>
                    </a:lnTo>
                    <a:lnTo>
                      <a:pt x="241" y="259"/>
                    </a:lnTo>
                    <a:lnTo>
                      <a:pt x="241" y="259"/>
                    </a:lnTo>
                    <a:lnTo>
                      <a:pt x="241" y="259"/>
                    </a:lnTo>
                    <a:lnTo>
                      <a:pt x="241" y="259"/>
                    </a:lnTo>
                    <a:lnTo>
                      <a:pt x="250" y="268"/>
                    </a:lnTo>
                    <a:lnTo>
                      <a:pt x="250" y="268"/>
                    </a:lnTo>
                    <a:lnTo>
                      <a:pt x="250" y="268"/>
                    </a:lnTo>
                    <a:lnTo>
                      <a:pt x="250" y="277"/>
                    </a:lnTo>
                    <a:lnTo>
                      <a:pt x="241" y="277"/>
                    </a:lnTo>
                    <a:lnTo>
                      <a:pt x="241" y="286"/>
                    </a:lnTo>
                    <a:lnTo>
                      <a:pt x="241" y="286"/>
                    </a:lnTo>
                    <a:lnTo>
                      <a:pt x="241" y="286"/>
                    </a:lnTo>
                    <a:lnTo>
                      <a:pt x="241" y="295"/>
                    </a:lnTo>
                    <a:lnTo>
                      <a:pt x="241" y="295"/>
                    </a:lnTo>
                    <a:lnTo>
                      <a:pt x="241" y="304"/>
                    </a:lnTo>
                    <a:lnTo>
                      <a:pt x="241" y="304"/>
                    </a:lnTo>
                    <a:lnTo>
                      <a:pt x="241" y="304"/>
                    </a:lnTo>
                    <a:lnTo>
                      <a:pt x="241" y="313"/>
                    </a:lnTo>
                    <a:lnTo>
                      <a:pt x="241" y="313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32" y="330"/>
                    </a:lnTo>
                    <a:lnTo>
                      <a:pt x="232" y="330"/>
                    </a:lnTo>
                    <a:lnTo>
                      <a:pt x="232" y="330"/>
                    </a:lnTo>
                    <a:lnTo>
                      <a:pt x="232" y="339"/>
                    </a:lnTo>
                    <a:lnTo>
                      <a:pt x="232" y="339"/>
                    </a:lnTo>
                    <a:lnTo>
                      <a:pt x="232" y="339"/>
                    </a:lnTo>
                    <a:lnTo>
                      <a:pt x="223" y="348"/>
                    </a:lnTo>
                    <a:lnTo>
                      <a:pt x="223" y="348"/>
                    </a:lnTo>
                    <a:lnTo>
                      <a:pt x="223" y="348"/>
                    </a:lnTo>
                    <a:lnTo>
                      <a:pt x="223" y="348"/>
                    </a:lnTo>
                    <a:lnTo>
                      <a:pt x="223" y="357"/>
                    </a:lnTo>
                    <a:lnTo>
                      <a:pt x="223" y="357"/>
                    </a:lnTo>
                    <a:lnTo>
                      <a:pt x="223" y="357"/>
                    </a:lnTo>
                    <a:lnTo>
                      <a:pt x="223" y="357"/>
                    </a:lnTo>
                    <a:lnTo>
                      <a:pt x="223" y="357"/>
                    </a:lnTo>
                    <a:lnTo>
                      <a:pt x="223" y="357"/>
                    </a:lnTo>
                    <a:lnTo>
                      <a:pt x="223" y="357"/>
                    </a:lnTo>
                    <a:lnTo>
                      <a:pt x="214" y="366"/>
                    </a:lnTo>
                    <a:lnTo>
                      <a:pt x="214" y="366"/>
                    </a:lnTo>
                    <a:lnTo>
                      <a:pt x="214" y="366"/>
                    </a:lnTo>
                    <a:lnTo>
                      <a:pt x="214" y="366"/>
                    </a:lnTo>
                    <a:lnTo>
                      <a:pt x="205" y="366"/>
                    </a:lnTo>
                    <a:lnTo>
                      <a:pt x="205" y="366"/>
                    </a:lnTo>
                    <a:lnTo>
                      <a:pt x="205" y="366"/>
                    </a:lnTo>
                    <a:lnTo>
                      <a:pt x="205" y="366"/>
                    </a:lnTo>
                    <a:lnTo>
                      <a:pt x="196" y="366"/>
                    </a:lnTo>
                    <a:lnTo>
                      <a:pt x="196" y="366"/>
                    </a:lnTo>
                    <a:lnTo>
                      <a:pt x="196" y="366"/>
                    </a:lnTo>
                    <a:lnTo>
                      <a:pt x="196" y="375"/>
                    </a:lnTo>
                    <a:lnTo>
                      <a:pt x="196" y="375"/>
                    </a:lnTo>
                    <a:lnTo>
                      <a:pt x="187" y="375"/>
                    </a:lnTo>
                    <a:lnTo>
                      <a:pt x="187" y="375"/>
                    </a:lnTo>
                    <a:lnTo>
                      <a:pt x="187" y="375"/>
                    </a:lnTo>
                    <a:lnTo>
                      <a:pt x="187" y="375"/>
                    </a:lnTo>
                    <a:lnTo>
                      <a:pt x="187" y="375"/>
                    </a:lnTo>
                    <a:lnTo>
                      <a:pt x="187" y="384"/>
                    </a:lnTo>
                    <a:lnTo>
                      <a:pt x="187" y="384"/>
                    </a:lnTo>
                    <a:lnTo>
                      <a:pt x="178" y="384"/>
                    </a:lnTo>
                    <a:lnTo>
                      <a:pt x="178" y="384"/>
                    </a:lnTo>
                    <a:lnTo>
                      <a:pt x="178" y="384"/>
                    </a:lnTo>
                    <a:lnTo>
                      <a:pt x="178" y="384"/>
                    </a:lnTo>
                    <a:lnTo>
                      <a:pt x="178" y="393"/>
                    </a:lnTo>
                    <a:lnTo>
                      <a:pt x="178" y="393"/>
                    </a:lnTo>
                    <a:lnTo>
                      <a:pt x="178" y="393"/>
                    </a:lnTo>
                    <a:lnTo>
                      <a:pt x="178" y="393"/>
                    </a:lnTo>
                    <a:lnTo>
                      <a:pt x="178" y="393"/>
                    </a:lnTo>
                    <a:lnTo>
                      <a:pt x="178" y="402"/>
                    </a:lnTo>
                    <a:lnTo>
                      <a:pt x="178" y="402"/>
                    </a:lnTo>
                    <a:lnTo>
                      <a:pt x="178" y="402"/>
                    </a:lnTo>
                    <a:lnTo>
                      <a:pt x="178" y="402"/>
                    </a:lnTo>
                    <a:lnTo>
                      <a:pt x="178" y="402"/>
                    </a:lnTo>
                    <a:lnTo>
                      <a:pt x="178" y="411"/>
                    </a:lnTo>
                    <a:lnTo>
                      <a:pt x="178" y="411"/>
                    </a:lnTo>
                    <a:lnTo>
                      <a:pt x="178" y="411"/>
                    </a:lnTo>
                    <a:lnTo>
                      <a:pt x="178" y="411"/>
                    </a:lnTo>
                    <a:lnTo>
                      <a:pt x="178" y="411"/>
                    </a:lnTo>
                    <a:lnTo>
                      <a:pt x="178" y="420"/>
                    </a:lnTo>
                    <a:lnTo>
                      <a:pt x="187" y="420"/>
                    </a:lnTo>
                    <a:lnTo>
                      <a:pt x="187" y="420"/>
                    </a:lnTo>
                    <a:lnTo>
                      <a:pt x="187" y="420"/>
                    </a:lnTo>
                    <a:lnTo>
                      <a:pt x="187" y="420"/>
                    </a:lnTo>
                    <a:lnTo>
                      <a:pt x="187" y="420"/>
                    </a:lnTo>
                    <a:lnTo>
                      <a:pt x="187" y="420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196" y="420"/>
                    </a:lnTo>
                    <a:lnTo>
                      <a:pt x="196" y="429"/>
                    </a:lnTo>
                    <a:lnTo>
                      <a:pt x="196" y="429"/>
                    </a:lnTo>
                    <a:lnTo>
                      <a:pt x="196" y="429"/>
                    </a:lnTo>
                    <a:lnTo>
                      <a:pt x="196" y="429"/>
                    </a:lnTo>
                    <a:lnTo>
                      <a:pt x="196" y="429"/>
                    </a:lnTo>
                    <a:lnTo>
                      <a:pt x="196" y="438"/>
                    </a:lnTo>
                    <a:lnTo>
                      <a:pt x="196" y="438"/>
                    </a:lnTo>
                    <a:lnTo>
                      <a:pt x="196" y="438"/>
                    </a:lnTo>
                    <a:lnTo>
                      <a:pt x="196" y="438"/>
                    </a:lnTo>
                    <a:lnTo>
                      <a:pt x="196" y="447"/>
                    </a:lnTo>
                    <a:lnTo>
                      <a:pt x="196" y="447"/>
                    </a:lnTo>
                    <a:lnTo>
                      <a:pt x="196" y="447"/>
                    </a:lnTo>
                    <a:lnTo>
                      <a:pt x="196" y="455"/>
                    </a:lnTo>
                    <a:lnTo>
                      <a:pt x="196" y="455"/>
                    </a:lnTo>
                    <a:lnTo>
                      <a:pt x="196" y="455"/>
                    </a:lnTo>
                    <a:lnTo>
                      <a:pt x="187" y="455"/>
                    </a:lnTo>
                    <a:lnTo>
                      <a:pt x="187" y="455"/>
                    </a:lnTo>
                    <a:lnTo>
                      <a:pt x="187" y="455"/>
                    </a:lnTo>
                    <a:lnTo>
                      <a:pt x="187" y="455"/>
                    </a:lnTo>
                    <a:lnTo>
                      <a:pt x="187" y="455"/>
                    </a:lnTo>
                    <a:lnTo>
                      <a:pt x="178" y="455"/>
                    </a:lnTo>
                    <a:lnTo>
                      <a:pt x="178" y="455"/>
                    </a:lnTo>
                    <a:lnTo>
                      <a:pt x="178" y="455"/>
                    </a:lnTo>
                    <a:lnTo>
                      <a:pt x="178" y="455"/>
                    </a:lnTo>
                    <a:lnTo>
                      <a:pt x="178" y="455"/>
                    </a:lnTo>
                    <a:lnTo>
                      <a:pt x="178" y="455"/>
                    </a:lnTo>
                    <a:lnTo>
                      <a:pt x="178" y="455"/>
                    </a:lnTo>
                    <a:lnTo>
                      <a:pt x="178" y="455"/>
                    </a:lnTo>
                    <a:lnTo>
                      <a:pt x="170" y="455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8" y="473"/>
                    </a:lnTo>
                    <a:lnTo>
                      <a:pt x="178" y="473"/>
                    </a:lnTo>
                    <a:lnTo>
                      <a:pt x="178" y="473"/>
                    </a:lnTo>
                    <a:lnTo>
                      <a:pt x="178" y="473"/>
                    </a:lnTo>
                    <a:lnTo>
                      <a:pt x="178" y="473"/>
                    </a:lnTo>
                    <a:lnTo>
                      <a:pt x="178" y="482"/>
                    </a:lnTo>
                    <a:lnTo>
                      <a:pt x="187" y="482"/>
                    </a:lnTo>
                    <a:lnTo>
                      <a:pt x="187" y="482"/>
                    </a:lnTo>
                    <a:lnTo>
                      <a:pt x="187" y="482"/>
                    </a:lnTo>
                    <a:lnTo>
                      <a:pt x="187" y="491"/>
                    </a:lnTo>
                    <a:lnTo>
                      <a:pt x="187" y="491"/>
                    </a:lnTo>
                    <a:lnTo>
                      <a:pt x="187" y="491"/>
                    </a:lnTo>
                    <a:lnTo>
                      <a:pt x="187" y="491"/>
                    </a:lnTo>
                    <a:lnTo>
                      <a:pt x="187" y="500"/>
                    </a:lnTo>
                    <a:lnTo>
                      <a:pt x="187" y="500"/>
                    </a:lnTo>
                    <a:lnTo>
                      <a:pt x="187" y="500"/>
                    </a:lnTo>
                    <a:lnTo>
                      <a:pt x="187" y="500"/>
                    </a:lnTo>
                    <a:lnTo>
                      <a:pt x="187" y="509"/>
                    </a:lnTo>
                    <a:lnTo>
                      <a:pt x="187" y="509"/>
                    </a:lnTo>
                    <a:lnTo>
                      <a:pt x="187" y="509"/>
                    </a:lnTo>
                    <a:lnTo>
                      <a:pt x="187" y="509"/>
                    </a:lnTo>
                    <a:lnTo>
                      <a:pt x="187" y="509"/>
                    </a:lnTo>
                    <a:lnTo>
                      <a:pt x="187" y="509"/>
                    </a:lnTo>
                    <a:lnTo>
                      <a:pt x="187" y="509"/>
                    </a:lnTo>
                    <a:lnTo>
                      <a:pt x="178" y="509"/>
                    </a:lnTo>
                    <a:lnTo>
                      <a:pt x="178" y="509"/>
                    </a:lnTo>
                    <a:lnTo>
                      <a:pt x="178" y="509"/>
                    </a:lnTo>
                    <a:lnTo>
                      <a:pt x="178" y="509"/>
                    </a:lnTo>
                    <a:lnTo>
                      <a:pt x="178" y="509"/>
                    </a:lnTo>
                    <a:lnTo>
                      <a:pt x="170" y="509"/>
                    </a:lnTo>
                    <a:lnTo>
                      <a:pt x="170" y="509"/>
                    </a:lnTo>
                    <a:lnTo>
                      <a:pt x="170" y="509"/>
                    </a:lnTo>
                    <a:lnTo>
                      <a:pt x="161" y="509"/>
                    </a:lnTo>
                    <a:lnTo>
                      <a:pt x="161" y="500"/>
                    </a:lnTo>
                    <a:lnTo>
                      <a:pt x="161" y="500"/>
                    </a:lnTo>
                    <a:lnTo>
                      <a:pt x="152" y="500"/>
                    </a:lnTo>
                    <a:lnTo>
                      <a:pt x="152" y="509"/>
                    </a:lnTo>
                    <a:lnTo>
                      <a:pt x="152" y="509"/>
                    </a:lnTo>
                    <a:lnTo>
                      <a:pt x="143" y="509"/>
                    </a:lnTo>
                    <a:lnTo>
                      <a:pt x="143" y="509"/>
                    </a:lnTo>
                    <a:lnTo>
                      <a:pt x="143" y="509"/>
                    </a:lnTo>
                    <a:lnTo>
                      <a:pt x="134" y="509"/>
                    </a:lnTo>
                    <a:lnTo>
                      <a:pt x="134" y="518"/>
                    </a:lnTo>
                    <a:lnTo>
                      <a:pt x="134" y="518"/>
                    </a:lnTo>
                    <a:lnTo>
                      <a:pt x="125" y="518"/>
                    </a:lnTo>
                    <a:lnTo>
                      <a:pt x="125" y="518"/>
                    </a:lnTo>
                    <a:lnTo>
                      <a:pt x="125" y="509"/>
                    </a:lnTo>
                    <a:lnTo>
                      <a:pt x="125" y="509"/>
                    </a:lnTo>
                    <a:lnTo>
                      <a:pt x="116" y="509"/>
                    </a:lnTo>
                    <a:lnTo>
                      <a:pt x="116" y="509"/>
                    </a:lnTo>
                    <a:lnTo>
                      <a:pt x="116" y="509"/>
                    </a:lnTo>
                    <a:lnTo>
                      <a:pt x="116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98" y="509"/>
                    </a:lnTo>
                    <a:lnTo>
                      <a:pt x="98" y="509"/>
                    </a:lnTo>
                    <a:lnTo>
                      <a:pt x="98" y="509"/>
                    </a:lnTo>
                    <a:lnTo>
                      <a:pt x="98" y="509"/>
                    </a:lnTo>
                    <a:lnTo>
                      <a:pt x="98" y="509"/>
                    </a:lnTo>
                    <a:lnTo>
                      <a:pt x="89" y="509"/>
                    </a:lnTo>
                    <a:lnTo>
                      <a:pt x="89" y="509"/>
                    </a:lnTo>
                    <a:lnTo>
                      <a:pt x="89" y="509"/>
                    </a:lnTo>
                    <a:lnTo>
                      <a:pt x="89" y="509"/>
                    </a:lnTo>
                    <a:lnTo>
                      <a:pt x="89" y="509"/>
                    </a:lnTo>
                    <a:lnTo>
                      <a:pt x="89" y="509"/>
                    </a:lnTo>
                    <a:lnTo>
                      <a:pt x="89" y="509"/>
                    </a:lnTo>
                    <a:lnTo>
                      <a:pt x="89" y="509"/>
                    </a:lnTo>
                    <a:lnTo>
                      <a:pt x="89" y="518"/>
                    </a:lnTo>
                    <a:lnTo>
                      <a:pt x="89" y="518"/>
                    </a:lnTo>
                    <a:lnTo>
                      <a:pt x="80" y="518"/>
                    </a:lnTo>
                    <a:lnTo>
                      <a:pt x="80" y="518"/>
                    </a:lnTo>
                    <a:lnTo>
                      <a:pt x="80" y="518"/>
                    </a:lnTo>
                    <a:lnTo>
                      <a:pt x="80" y="518"/>
                    </a:lnTo>
                    <a:lnTo>
                      <a:pt x="80" y="518"/>
                    </a:lnTo>
                    <a:lnTo>
                      <a:pt x="80" y="518"/>
                    </a:lnTo>
                    <a:lnTo>
                      <a:pt x="80" y="518"/>
                    </a:lnTo>
                    <a:lnTo>
                      <a:pt x="80" y="518"/>
                    </a:lnTo>
                    <a:lnTo>
                      <a:pt x="80" y="518"/>
                    </a:lnTo>
                    <a:lnTo>
                      <a:pt x="80" y="518"/>
                    </a:lnTo>
                    <a:lnTo>
                      <a:pt x="71" y="518"/>
                    </a:lnTo>
                    <a:lnTo>
                      <a:pt x="71" y="518"/>
                    </a:lnTo>
                    <a:lnTo>
                      <a:pt x="71" y="518"/>
                    </a:lnTo>
                    <a:lnTo>
                      <a:pt x="71" y="518"/>
                    </a:lnTo>
                    <a:lnTo>
                      <a:pt x="71" y="518"/>
                    </a:lnTo>
                    <a:lnTo>
                      <a:pt x="62" y="518"/>
                    </a:lnTo>
                    <a:lnTo>
                      <a:pt x="62" y="518"/>
                    </a:lnTo>
                    <a:lnTo>
                      <a:pt x="62" y="518"/>
                    </a:lnTo>
                    <a:lnTo>
                      <a:pt x="62" y="518"/>
                    </a:lnTo>
                    <a:lnTo>
                      <a:pt x="62" y="518"/>
                    </a:lnTo>
                    <a:lnTo>
                      <a:pt x="62" y="518"/>
                    </a:lnTo>
                    <a:lnTo>
                      <a:pt x="62" y="518"/>
                    </a:lnTo>
                    <a:lnTo>
                      <a:pt x="53" y="518"/>
                    </a:lnTo>
                    <a:lnTo>
                      <a:pt x="53" y="518"/>
                    </a:lnTo>
                    <a:lnTo>
                      <a:pt x="53" y="527"/>
                    </a:lnTo>
                    <a:lnTo>
                      <a:pt x="53" y="527"/>
                    </a:lnTo>
                    <a:lnTo>
                      <a:pt x="53" y="527"/>
                    </a:lnTo>
                    <a:lnTo>
                      <a:pt x="53" y="527"/>
                    </a:lnTo>
                    <a:lnTo>
                      <a:pt x="53" y="527"/>
                    </a:lnTo>
                    <a:lnTo>
                      <a:pt x="53" y="536"/>
                    </a:lnTo>
                    <a:lnTo>
                      <a:pt x="53" y="536"/>
                    </a:lnTo>
                    <a:lnTo>
                      <a:pt x="53" y="536"/>
                    </a:lnTo>
                    <a:lnTo>
                      <a:pt x="53" y="545"/>
                    </a:lnTo>
                    <a:lnTo>
                      <a:pt x="53" y="545"/>
                    </a:lnTo>
                    <a:lnTo>
                      <a:pt x="53" y="545"/>
                    </a:lnTo>
                    <a:lnTo>
                      <a:pt x="53" y="545"/>
                    </a:lnTo>
                    <a:lnTo>
                      <a:pt x="45" y="554"/>
                    </a:lnTo>
                    <a:lnTo>
                      <a:pt x="45" y="554"/>
                    </a:lnTo>
                    <a:lnTo>
                      <a:pt x="45" y="554"/>
                    </a:lnTo>
                    <a:lnTo>
                      <a:pt x="45" y="554"/>
                    </a:lnTo>
                    <a:lnTo>
                      <a:pt x="45" y="563"/>
                    </a:lnTo>
                    <a:lnTo>
                      <a:pt x="45" y="563"/>
                    </a:lnTo>
                    <a:lnTo>
                      <a:pt x="45" y="563"/>
                    </a:lnTo>
                    <a:lnTo>
                      <a:pt x="45" y="563"/>
                    </a:lnTo>
                    <a:lnTo>
                      <a:pt x="45" y="563"/>
                    </a:lnTo>
                    <a:lnTo>
                      <a:pt x="45" y="563"/>
                    </a:lnTo>
                    <a:lnTo>
                      <a:pt x="36" y="572"/>
                    </a:lnTo>
                    <a:lnTo>
                      <a:pt x="36" y="572"/>
                    </a:lnTo>
                    <a:lnTo>
                      <a:pt x="36" y="572"/>
                    </a:lnTo>
                    <a:lnTo>
                      <a:pt x="36" y="572"/>
                    </a:lnTo>
                    <a:lnTo>
                      <a:pt x="36" y="572"/>
                    </a:lnTo>
                    <a:lnTo>
                      <a:pt x="27" y="572"/>
                    </a:lnTo>
                    <a:lnTo>
                      <a:pt x="27" y="572"/>
                    </a:lnTo>
                    <a:lnTo>
                      <a:pt x="27" y="572"/>
                    </a:lnTo>
                    <a:lnTo>
                      <a:pt x="27" y="572"/>
                    </a:lnTo>
                    <a:lnTo>
                      <a:pt x="18" y="580"/>
                    </a:lnTo>
                    <a:lnTo>
                      <a:pt x="18" y="580"/>
                    </a:lnTo>
                    <a:lnTo>
                      <a:pt x="18" y="580"/>
                    </a:lnTo>
                    <a:lnTo>
                      <a:pt x="18" y="580"/>
                    </a:lnTo>
                    <a:lnTo>
                      <a:pt x="9" y="580"/>
                    </a:lnTo>
                    <a:lnTo>
                      <a:pt x="9" y="580"/>
                    </a:lnTo>
                    <a:lnTo>
                      <a:pt x="9" y="580"/>
                    </a:lnTo>
                    <a:lnTo>
                      <a:pt x="9" y="580"/>
                    </a:lnTo>
                    <a:lnTo>
                      <a:pt x="9" y="580"/>
                    </a:lnTo>
                    <a:lnTo>
                      <a:pt x="9" y="580"/>
                    </a:lnTo>
                    <a:lnTo>
                      <a:pt x="9" y="580"/>
                    </a:lnTo>
                    <a:lnTo>
                      <a:pt x="9" y="580"/>
                    </a:lnTo>
                    <a:lnTo>
                      <a:pt x="9" y="589"/>
                    </a:lnTo>
                    <a:lnTo>
                      <a:pt x="9" y="589"/>
                    </a:lnTo>
                    <a:lnTo>
                      <a:pt x="9" y="589"/>
                    </a:lnTo>
                    <a:lnTo>
                      <a:pt x="9" y="589"/>
                    </a:lnTo>
                    <a:lnTo>
                      <a:pt x="0" y="598"/>
                    </a:lnTo>
                    <a:lnTo>
                      <a:pt x="0" y="598"/>
                    </a:lnTo>
                    <a:lnTo>
                      <a:pt x="0" y="598"/>
                    </a:lnTo>
                    <a:lnTo>
                      <a:pt x="0" y="598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16"/>
                    </a:lnTo>
                    <a:lnTo>
                      <a:pt x="0" y="625"/>
                    </a:lnTo>
                    <a:lnTo>
                      <a:pt x="0" y="625"/>
                    </a:lnTo>
                    <a:lnTo>
                      <a:pt x="0" y="625"/>
                    </a:lnTo>
                    <a:lnTo>
                      <a:pt x="0" y="625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43"/>
                    </a:lnTo>
                    <a:lnTo>
                      <a:pt x="0" y="643"/>
                    </a:lnTo>
                    <a:lnTo>
                      <a:pt x="0" y="643"/>
                    </a:lnTo>
                    <a:lnTo>
                      <a:pt x="0" y="643"/>
                    </a:lnTo>
                    <a:lnTo>
                      <a:pt x="0" y="643"/>
                    </a:lnTo>
                    <a:lnTo>
                      <a:pt x="9" y="643"/>
                    </a:lnTo>
                    <a:lnTo>
                      <a:pt x="9" y="643"/>
                    </a:lnTo>
                    <a:lnTo>
                      <a:pt x="9" y="652"/>
                    </a:lnTo>
                    <a:lnTo>
                      <a:pt x="9" y="652"/>
                    </a:lnTo>
                    <a:lnTo>
                      <a:pt x="9" y="652"/>
                    </a:lnTo>
                    <a:lnTo>
                      <a:pt x="18" y="652"/>
                    </a:lnTo>
                    <a:lnTo>
                      <a:pt x="18" y="661"/>
                    </a:lnTo>
                    <a:lnTo>
                      <a:pt x="18" y="661"/>
                    </a:lnTo>
                    <a:lnTo>
                      <a:pt x="18" y="661"/>
                    </a:lnTo>
                    <a:lnTo>
                      <a:pt x="18" y="661"/>
                    </a:lnTo>
                    <a:lnTo>
                      <a:pt x="18" y="661"/>
                    </a:lnTo>
                    <a:lnTo>
                      <a:pt x="27" y="661"/>
                    </a:lnTo>
                    <a:lnTo>
                      <a:pt x="27" y="661"/>
                    </a:lnTo>
                    <a:lnTo>
                      <a:pt x="27" y="670"/>
                    </a:lnTo>
                    <a:lnTo>
                      <a:pt x="27" y="670"/>
                    </a:lnTo>
                    <a:lnTo>
                      <a:pt x="36" y="670"/>
                    </a:lnTo>
                    <a:lnTo>
                      <a:pt x="36" y="670"/>
                    </a:lnTo>
                    <a:lnTo>
                      <a:pt x="36" y="670"/>
                    </a:lnTo>
                    <a:lnTo>
                      <a:pt x="36" y="670"/>
                    </a:lnTo>
                    <a:lnTo>
                      <a:pt x="36" y="670"/>
                    </a:lnTo>
                    <a:lnTo>
                      <a:pt x="36" y="670"/>
                    </a:lnTo>
                    <a:lnTo>
                      <a:pt x="36" y="670"/>
                    </a:lnTo>
                    <a:lnTo>
                      <a:pt x="45" y="670"/>
                    </a:lnTo>
                    <a:lnTo>
                      <a:pt x="45" y="670"/>
                    </a:lnTo>
                    <a:lnTo>
                      <a:pt x="45" y="670"/>
                    </a:lnTo>
                    <a:lnTo>
                      <a:pt x="45" y="670"/>
                    </a:lnTo>
                    <a:lnTo>
                      <a:pt x="45" y="670"/>
                    </a:lnTo>
                    <a:lnTo>
                      <a:pt x="45" y="670"/>
                    </a:lnTo>
                    <a:lnTo>
                      <a:pt x="45" y="670"/>
                    </a:lnTo>
                    <a:lnTo>
                      <a:pt x="45" y="670"/>
                    </a:lnTo>
                    <a:lnTo>
                      <a:pt x="45" y="670"/>
                    </a:lnTo>
                    <a:lnTo>
                      <a:pt x="45" y="670"/>
                    </a:lnTo>
                    <a:lnTo>
                      <a:pt x="45" y="679"/>
                    </a:lnTo>
                    <a:lnTo>
                      <a:pt x="45" y="679"/>
                    </a:lnTo>
                    <a:lnTo>
                      <a:pt x="45" y="679"/>
                    </a:lnTo>
                    <a:lnTo>
                      <a:pt x="45" y="679"/>
                    </a:lnTo>
                    <a:lnTo>
                      <a:pt x="36" y="679"/>
                    </a:lnTo>
                    <a:lnTo>
                      <a:pt x="36" y="679"/>
                    </a:lnTo>
                    <a:lnTo>
                      <a:pt x="36" y="688"/>
                    </a:lnTo>
                    <a:lnTo>
                      <a:pt x="36" y="688"/>
                    </a:lnTo>
                    <a:lnTo>
                      <a:pt x="36" y="688"/>
                    </a:lnTo>
                    <a:lnTo>
                      <a:pt x="36" y="688"/>
                    </a:lnTo>
                    <a:lnTo>
                      <a:pt x="36" y="688"/>
                    </a:lnTo>
                    <a:lnTo>
                      <a:pt x="36" y="688"/>
                    </a:lnTo>
                    <a:lnTo>
                      <a:pt x="36" y="697"/>
                    </a:lnTo>
                    <a:lnTo>
                      <a:pt x="36" y="697"/>
                    </a:lnTo>
                    <a:lnTo>
                      <a:pt x="36" y="697"/>
                    </a:lnTo>
                    <a:lnTo>
                      <a:pt x="36" y="697"/>
                    </a:lnTo>
                    <a:lnTo>
                      <a:pt x="36" y="697"/>
                    </a:lnTo>
                    <a:lnTo>
                      <a:pt x="36" y="697"/>
                    </a:lnTo>
                    <a:lnTo>
                      <a:pt x="36" y="697"/>
                    </a:lnTo>
                    <a:lnTo>
                      <a:pt x="36" y="706"/>
                    </a:lnTo>
                    <a:lnTo>
                      <a:pt x="36" y="706"/>
                    </a:lnTo>
                    <a:lnTo>
                      <a:pt x="36" y="706"/>
                    </a:lnTo>
                    <a:lnTo>
                      <a:pt x="45" y="706"/>
                    </a:lnTo>
                    <a:lnTo>
                      <a:pt x="45" y="706"/>
                    </a:lnTo>
                    <a:lnTo>
                      <a:pt x="45" y="706"/>
                    </a:lnTo>
                    <a:lnTo>
                      <a:pt x="45" y="714"/>
                    </a:lnTo>
                    <a:lnTo>
                      <a:pt x="45" y="714"/>
                    </a:lnTo>
                    <a:lnTo>
                      <a:pt x="45" y="714"/>
                    </a:lnTo>
                    <a:lnTo>
                      <a:pt x="45" y="714"/>
                    </a:lnTo>
                    <a:lnTo>
                      <a:pt x="45" y="714"/>
                    </a:lnTo>
                    <a:lnTo>
                      <a:pt x="53" y="714"/>
                    </a:lnTo>
                    <a:lnTo>
                      <a:pt x="53" y="714"/>
                    </a:lnTo>
                    <a:lnTo>
                      <a:pt x="53" y="714"/>
                    </a:lnTo>
                    <a:lnTo>
                      <a:pt x="53" y="714"/>
                    </a:lnTo>
                    <a:lnTo>
                      <a:pt x="53" y="714"/>
                    </a:lnTo>
                    <a:lnTo>
                      <a:pt x="62" y="714"/>
                    </a:lnTo>
                    <a:lnTo>
                      <a:pt x="62" y="714"/>
                    </a:lnTo>
                    <a:lnTo>
                      <a:pt x="62" y="714"/>
                    </a:lnTo>
                    <a:lnTo>
                      <a:pt x="62" y="714"/>
                    </a:lnTo>
                    <a:lnTo>
                      <a:pt x="62" y="714"/>
                    </a:lnTo>
                    <a:lnTo>
                      <a:pt x="71" y="714"/>
                    </a:lnTo>
                    <a:lnTo>
                      <a:pt x="71" y="714"/>
                    </a:lnTo>
                    <a:lnTo>
                      <a:pt x="71" y="714"/>
                    </a:lnTo>
                    <a:lnTo>
                      <a:pt x="71" y="714"/>
                    </a:lnTo>
                    <a:lnTo>
                      <a:pt x="80" y="714"/>
                    </a:lnTo>
                    <a:lnTo>
                      <a:pt x="80" y="714"/>
                    </a:lnTo>
                    <a:lnTo>
                      <a:pt x="80" y="714"/>
                    </a:lnTo>
                    <a:lnTo>
                      <a:pt x="80" y="714"/>
                    </a:lnTo>
                    <a:lnTo>
                      <a:pt x="89" y="714"/>
                    </a:lnTo>
                    <a:lnTo>
                      <a:pt x="89" y="723"/>
                    </a:lnTo>
                    <a:lnTo>
                      <a:pt x="89" y="723"/>
                    </a:lnTo>
                    <a:lnTo>
                      <a:pt x="89" y="723"/>
                    </a:lnTo>
                    <a:lnTo>
                      <a:pt x="98" y="723"/>
                    </a:lnTo>
                    <a:lnTo>
                      <a:pt x="98" y="723"/>
                    </a:lnTo>
                    <a:lnTo>
                      <a:pt x="98" y="723"/>
                    </a:lnTo>
                    <a:lnTo>
                      <a:pt x="107" y="723"/>
                    </a:lnTo>
                    <a:lnTo>
                      <a:pt x="107" y="723"/>
                    </a:lnTo>
                    <a:lnTo>
                      <a:pt x="107" y="723"/>
                    </a:lnTo>
                    <a:lnTo>
                      <a:pt x="116" y="723"/>
                    </a:lnTo>
                    <a:lnTo>
                      <a:pt x="116" y="723"/>
                    </a:lnTo>
                    <a:lnTo>
                      <a:pt x="116" y="723"/>
                    </a:lnTo>
                    <a:lnTo>
                      <a:pt x="125" y="723"/>
                    </a:lnTo>
                    <a:lnTo>
                      <a:pt x="125" y="723"/>
                    </a:lnTo>
                    <a:lnTo>
                      <a:pt x="125" y="732"/>
                    </a:lnTo>
                    <a:lnTo>
                      <a:pt x="125" y="732"/>
                    </a:lnTo>
                    <a:lnTo>
                      <a:pt x="134" y="732"/>
                    </a:lnTo>
                    <a:lnTo>
                      <a:pt x="134" y="732"/>
                    </a:lnTo>
                    <a:lnTo>
                      <a:pt x="134" y="732"/>
                    </a:lnTo>
                    <a:lnTo>
                      <a:pt x="143" y="732"/>
                    </a:lnTo>
                    <a:lnTo>
                      <a:pt x="143" y="732"/>
                    </a:lnTo>
                    <a:lnTo>
                      <a:pt x="143" y="732"/>
                    </a:lnTo>
                    <a:lnTo>
                      <a:pt x="152" y="732"/>
                    </a:lnTo>
                    <a:lnTo>
                      <a:pt x="152" y="732"/>
                    </a:lnTo>
                    <a:lnTo>
                      <a:pt x="152" y="732"/>
                    </a:lnTo>
                    <a:lnTo>
                      <a:pt x="161" y="732"/>
                    </a:lnTo>
                    <a:lnTo>
                      <a:pt x="161" y="732"/>
                    </a:lnTo>
                    <a:lnTo>
                      <a:pt x="161" y="732"/>
                    </a:lnTo>
                    <a:lnTo>
                      <a:pt x="170" y="732"/>
                    </a:lnTo>
                    <a:lnTo>
                      <a:pt x="170" y="732"/>
                    </a:lnTo>
                    <a:lnTo>
                      <a:pt x="178" y="732"/>
                    </a:lnTo>
                    <a:lnTo>
                      <a:pt x="178" y="732"/>
                    </a:lnTo>
                    <a:lnTo>
                      <a:pt x="178" y="732"/>
                    </a:lnTo>
                    <a:lnTo>
                      <a:pt x="187" y="732"/>
                    </a:lnTo>
                    <a:lnTo>
                      <a:pt x="187" y="732"/>
                    </a:lnTo>
                    <a:lnTo>
                      <a:pt x="187" y="732"/>
                    </a:lnTo>
                    <a:lnTo>
                      <a:pt x="196" y="732"/>
                    </a:lnTo>
                    <a:lnTo>
                      <a:pt x="196" y="732"/>
                    </a:lnTo>
                    <a:lnTo>
                      <a:pt x="196" y="732"/>
                    </a:lnTo>
                    <a:lnTo>
                      <a:pt x="205" y="732"/>
                    </a:lnTo>
                    <a:lnTo>
                      <a:pt x="205" y="732"/>
                    </a:lnTo>
                    <a:lnTo>
                      <a:pt x="205" y="732"/>
                    </a:lnTo>
                    <a:lnTo>
                      <a:pt x="205" y="732"/>
                    </a:lnTo>
                    <a:lnTo>
                      <a:pt x="214" y="732"/>
                    </a:lnTo>
                    <a:lnTo>
                      <a:pt x="214" y="732"/>
                    </a:lnTo>
                    <a:lnTo>
                      <a:pt x="214" y="732"/>
                    </a:lnTo>
                    <a:lnTo>
                      <a:pt x="223" y="732"/>
                    </a:lnTo>
                    <a:lnTo>
                      <a:pt x="223" y="732"/>
                    </a:lnTo>
                    <a:lnTo>
                      <a:pt x="223" y="732"/>
                    </a:lnTo>
                    <a:lnTo>
                      <a:pt x="223" y="732"/>
                    </a:lnTo>
                    <a:lnTo>
                      <a:pt x="232" y="732"/>
                    </a:lnTo>
                    <a:lnTo>
                      <a:pt x="232" y="723"/>
                    </a:lnTo>
                    <a:lnTo>
                      <a:pt x="232" y="723"/>
                    </a:lnTo>
                    <a:lnTo>
                      <a:pt x="241" y="723"/>
                    </a:lnTo>
                    <a:lnTo>
                      <a:pt x="241" y="723"/>
                    </a:lnTo>
                    <a:lnTo>
                      <a:pt x="241" y="723"/>
                    </a:lnTo>
                    <a:lnTo>
                      <a:pt x="250" y="723"/>
                    </a:lnTo>
                    <a:lnTo>
                      <a:pt x="250" y="714"/>
                    </a:lnTo>
                    <a:lnTo>
                      <a:pt x="259" y="714"/>
                    </a:lnTo>
                    <a:lnTo>
                      <a:pt x="259" y="714"/>
                    </a:lnTo>
                    <a:lnTo>
                      <a:pt x="259" y="714"/>
                    </a:lnTo>
                    <a:lnTo>
                      <a:pt x="268" y="706"/>
                    </a:lnTo>
                    <a:lnTo>
                      <a:pt x="268" y="706"/>
                    </a:lnTo>
                    <a:lnTo>
                      <a:pt x="277" y="706"/>
                    </a:lnTo>
                    <a:lnTo>
                      <a:pt x="277" y="697"/>
                    </a:lnTo>
                    <a:lnTo>
                      <a:pt x="286" y="697"/>
                    </a:lnTo>
                    <a:lnTo>
                      <a:pt x="286" y="697"/>
                    </a:lnTo>
                    <a:lnTo>
                      <a:pt x="286" y="697"/>
                    </a:lnTo>
                    <a:lnTo>
                      <a:pt x="295" y="697"/>
                    </a:lnTo>
                    <a:lnTo>
                      <a:pt x="295" y="697"/>
                    </a:lnTo>
                    <a:lnTo>
                      <a:pt x="295" y="697"/>
                    </a:lnTo>
                    <a:lnTo>
                      <a:pt x="295" y="688"/>
                    </a:lnTo>
                    <a:lnTo>
                      <a:pt x="304" y="688"/>
                    </a:lnTo>
                    <a:lnTo>
                      <a:pt x="304" y="688"/>
                    </a:lnTo>
                    <a:lnTo>
                      <a:pt x="304" y="688"/>
                    </a:lnTo>
                    <a:lnTo>
                      <a:pt x="304" y="688"/>
                    </a:lnTo>
                    <a:lnTo>
                      <a:pt x="304" y="688"/>
                    </a:lnTo>
                    <a:lnTo>
                      <a:pt x="304" y="679"/>
                    </a:lnTo>
                    <a:lnTo>
                      <a:pt x="304" y="679"/>
                    </a:lnTo>
                    <a:lnTo>
                      <a:pt x="304" y="679"/>
                    </a:lnTo>
                    <a:lnTo>
                      <a:pt x="312" y="679"/>
                    </a:lnTo>
                    <a:lnTo>
                      <a:pt x="312" y="679"/>
                    </a:lnTo>
                    <a:lnTo>
                      <a:pt x="312" y="679"/>
                    </a:lnTo>
                    <a:lnTo>
                      <a:pt x="312" y="670"/>
                    </a:lnTo>
                    <a:lnTo>
                      <a:pt x="312" y="670"/>
                    </a:lnTo>
                    <a:lnTo>
                      <a:pt x="312" y="670"/>
                    </a:lnTo>
                    <a:lnTo>
                      <a:pt x="312" y="670"/>
                    </a:lnTo>
                    <a:lnTo>
                      <a:pt x="312" y="670"/>
                    </a:lnTo>
                    <a:lnTo>
                      <a:pt x="312" y="670"/>
                    </a:lnTo>
                    <a:lnTo>
                      <a:pt x="312" y="670"/>
                    </a:lnTo>
                    <a:lnTo>
                      <a:pt x="321" y="670"/>
                    </a:lnTo>
                    <a:lnTo>
                      <a:pt x="321" y="670"/>
                    </a:lnTo>
                    <a:lnTo>
                      <a:pt x="321" y="670"/>
                    </a:lnTo>
                    <a:lnTo>
                      <a:pt x="321" y="670"/>
                    </a:lnTo>
                    <a:lnTo>
                      <a:pt x="330" y="670"/>
                    </a:lnTo>
                    <a:lnTo>
                      <a:pt x="330" y="670"/>
                    </a:lnTo>
                    <a:lnTo>
                      <a:pt x="330" y="670"/>
                    </a:lnTo>
                    <a:lnTo>
                      <a:pt x="330" y="670"/>
                    </a:lnTo>
                    <a:lnTo>
                      <a:pt x="330" y="670"/>
                    </a:lnTo>
                    <a:lnTo>
                      <a:pt x="330" y="661"/>
                    </a:lnTo>
                    <a:lnTo>
                      <a:pt x="330" y="661"/>
                    </a:lnTo>
                    <a:lnTo>
                      <a:pt x="330" y="661"/>
                    </a:lnTo>
                    <a:lnTo>
                      <a:pt x="330" y="652"/>
                    </a:lnTo>
                    <a:lnTo>
                      <a:pt x="330" y="652"/>
                    </a:lnTo>
                    <a:lnTo>
                      <a:pt x="330" y="652"/>
                    </a:lnTo>
                    <a:lnTo>
                      <a:pt x="330" y="643"/>
                    </a:lnTo>
                    <a:lnTo>
                      <a:pt x="330" y="643"/>
                    </a:lnTo>
                    <a:lnTo>
                      <a:pt x="330" y="643"/>
                    </a:lnTo>
                    <a:lnTo>
                      <a:pt x="330" y="634"/>
                    </a:lnTo>
                    <a:lnTo>
                      <a:pt x="330" y="634"/>
                    </a:lnTo>
                    <a:lnTo>
                      <a:pt x="330" y="634"/>
                    </a:lnTo>
                    <a:lnTo>
                      <a:pt x="330" y="625"/>
                    </a:lnTo>
                    <a:lnTo>
                      <a:pt x="330" y="625"/>
                    </a:lnTo>
                    <a:lnTo>
                      <a:pt x="339" y="625"/>
                    </a:lnTo>
                    <a:lnTo>
                      <a:pt x="339" y="625"/>
                    </a:lnTo>
                    <a:lnTo>
                      <a:pt x="339" y="625"/>
                    </a:lnTo>
                    <a:lnTo>
                      <a:pt x="339" y="616"/>
                    </a:lnTo>
                    <a:lnTo>
                      <a:pt x="339" y="616"/>
                    </a:lnTo>
                    <a:lnTo>
                      <a:pt x="339" y="616"/>
                    </a:lnTo>
                    <a:lnTo>
                      <a:pt x="339" y="616"/>
                    </a:lnTo>
                    <a:lnTo>
                      <a:pt x="348" y="616"/>
                    </a:lnTo>
                    <a:lnTo>
                      <a:pt x="348" y="616"/>
                    </a:lnTo>
                    <a:lnTo>
                      <a:pt x="348" y="607"/>
                    </a:lnTo>
                    <a:lnTo>
                      <a:pt x="348" y="607"/>
                    </a:lnTo>
                    <a:lnTo>
                      <a:pt x="348" y="607"/>
                    </a:lnTo>
                    <a:lnTo>
                      <a:pt x="357" y="607"/>
                    </a:lnTo>
                    <a:lnTo>
                      <a:pt x="357" y="607"/>
                    </a:lnTo>
                    <a:lnTo>
                      <a:pt x="357" y="607"/>
                    </a:lnTo>
                    <a:lnTo>
                      <a:pt x="357" y="607"/>
                    </a:lnTo>
                    <a:lnTo>
                      <a:pt x="357" y="607"/>
                    </a:lnTo>
                    <a:lnTo>
                      <a:pt x="357" y="607"/>
                    </a:lnTo>
                    <a:lnTo>
                      <a:pt x="366" y="607"/>
                    </a:lnTo>
                    <a:lnTo>
                      <a:pt x="366" y="607"/>
                    </a:lnTo>
                    <a:lnTo>
                      <a:pt x="366" y="607"/>
                    </a:lnTo>
                    <a:lnTo>
                      <a:pt x="366" y="607"/>
                    </a:lnTo>
                    <a:lnTo>
                      <a:pt x="366" y="607"/>
                    </a:lnTo>
                    <a:lnTo>
                      <a:pt x="366" y="607"/>
                    </a:lnTo>
                    <a:lnTo>
                      <a:pt x="366" y="607"/>
                    </a:lnTo>
                    <a:lnTo>
                      <a:pt x="366" y="607"/>
                    </a:lnTo>
                    <a:lnTo>
                      <a:pt x="366" y="607"/>
                    </a:lnTo>
                    <a:lnTo>
                      <a:pt x="366" y="598"/>
                    </a:lnTo>
                    <a:lnTo>
                      <a:pt x="366" y="598"/>
                    </a:lnTo>
                    <a:lnTo>
                      <a:pt x="366" y="598"/>
                    </a:lnTo>
                    <a:lnTo>
                      <a:pt x="366" y="598"/>
                    </a:lnTo>
                    <a:lnTo>
                      <a:pt x="366" y="598"/>
                    </a:lnTo>
                    <a:lnTo>
                      <a:pt x="366" y="598"/>
                    </a:lnTo>
                    <a:lnTo>
                      <a:pt x="366" y="589"/>
                    </a:lnTo>
                    <a:lnTo>
                      <a:pt x="366" y="589"/>
                    </a:lnTo>
                    <a:lnTo>
                      <a:pt x="366" y="589"/>
                    </a:lnTo>
                    <a:lnTo>
                      <a:pt x="366" y="589"/>
                    </a:lnTo>
                    <a:lnTo>
                      <a:pt x="366" y="589"/>
                    </a:lnTo>
                    <a:lnTo>
                      <a:pt x="366" y="580"/>
                    </a:lnTo>
                    <a:lnTo>
                      <a:pt x="366" y="580"/>
                    </a:lnTo>
                    <a:lnTo>
                      <a:pt x="375" y="580"/>
                    </a:lnTo>
                    <a:lnTo>
                      <a:pt x="375" y="580"/>
                    </a:lnTo>
                    <a:lnTo>
                      <a:pt x="375" y="580"/>
                    </a:lnTo>
                    <a:lnTo>
                      <a:pt x="375" y="580"/>
                    </a:lnTo>
                    <a:lnTo>
                      <a:pt x="375" y="580"/>
                    </a:lnTo>
                    <a:lnTo>
                      <a:pt x="375" y="580"/>
                    </a:lnTo>
                    <a:lnTo>
                      <a:pt x="375" y="580"/>
                    </a:lnTo>
                    <a:lnTo>
                      <a:pt x="384" y="580"/>
                    </a:lnTo>
                    <a:lnTo>
                      <a:pt x="384" y="572"/>
                    </a:lnTo>
                    <a:lnTo>
                      <a:pt x="384" y="572"/>
                    </a:lnTo>
                    <a:lnTo>
                      <a:pt x="384" y="572"/>
                    </a:lnTo>
                    <a:lnTo>
                      <a:pt x="384" y="572"/>
                    </a:lnTo>
                    <a:lnTo>
                      <a:pt x="393" y="572"/>
                    </a:lnTo>
                    <a:lnTo>
                      <a:pt x="393" y="572"/>
                    </a:lnTo>
                    <a:lnTo>
                      <a:pt x="393" y="572"/>
                    </a:lnTo>
                    <a:lnTo>
                      <a:pt x="393" y="572"/>
                    </a:lnTo>
                    <a:lnTo>
                      <a:pt x="393" y="572"/>
                    </a:lnTo>
                    <a:lnTo>
                      <a:pt x="402" y="572"/>
                    </a:lnTo>
                    <a:lnTo>
                      <a:pt x="402" y="572"/>
                    </a:lnTo>
                    <a:lnTo>
                      <a:pt x="402" y="572"/>
                    </a:lnTo>
                    <a:lnTo>
                      <a:pt x="402" y="580"/>
                    </a:lnTo>
                    <a:lnTo>
                      <a:pt x="402" y="580"/>
                    </a:lnTo>
                    <a:lnTo>
                      <a:pt x="411" y="580"/>
                    </a:lnTo>
                    <a:lnTo>
                      <a:pt x="411" y="580"/>
                    </a:lnTo>
                    <a:lnTo>
                      <a:pt x="411" y="580"/>
                    </a:lnTo>
                    <a:lnTo>
                      <a:pt x="411" y="580"/>
                    </a:lnTo>
                    <a:lnTo>
                      <a:pt x="411" y="580"/>
                    </a:lnTo>
                    <a:lnTo>
                      <a:pt x="411" y="580"/>
                    </a:lnTo>
                    <a:lnTo>
                      <a:pt x="411" y="580"/>
                    </a:lnTo>
                    <a:lnTo>
                      <a:pt x="420" y="580"/>
                    </a:lnTo>
                    <a:lnTo>
                      <a:pt x="420" y="580"/>
                    </a:lnTo>
                    <a:lnTo>
                      <a:pt x="420" y="580"/>
                    </a:lnTo>
                    <a:lnTo>
                      <a:pt x="420" y="589"/>
                    </a:lnTo>
                    <a:lnTo>
                      <a:pt x="420" y="589"/>
                    </a:lnTo>
                    <a:lnTo>
                      <a:pt x="420" y="589"/>
                    </a:lnTo>
                    <a:lnTo>
                      <a:pt x="420" y="589"/>
                    </a:lnTo>
                    <a:lnTo>
                      <a:pt x="420" y="589"/>
                    </a:lnTo>
                    <a:lnTo>
                      <a:pt x="420" y="589"/>
                    </a:lnTo>
                    <a:lnTo>
                      <a:pt x="420" y="589"/>
                    </a:lnTo>
                    <a:lnTo>
                      <a:pt x="420" y="589"/>
                    </a:lnTo>
                    <a:lnTo>
                      <a:pt x="420" y="589"/>
                    </a:lnTo>
                    <a:lnTo>
                      <a:pt x="420" y="589"/>
                    </a:lnTo>
                    <a:lnTo>
                      <a:pt x="420" y="589"/>
                    </a:lnTo>
                    <a:lnTo>
                      <a:pt x="420" y="598"/>
                    </a:lnTo>
                    <a:lnTo>
                      <a:pt x="420" y="598"/>
                    </a:lnTo>
                    <a:lnTo>
                      <a:pt x="420" y="598"/>
                    </a:lnTo>
                    <a:lnTo>
                      <a:pt x="420" y="598"/>
                    </a:lnTo>
                    <a:lnTo>
                      <a:pt x="420" y="598"/>
                    </a:lnTo>
                    <a:lnTo>
                      <a:pt x="420" y="598"/>
                    </a:lnTo>
                    <a:lnTo>
                      <a:pt x="420" y="598"/>
                    </a:lnTo>
                    <a:lnTo>
                      <a:pt x="420" y="598"/>
                    </a:lnTo>
                    <a:lnTo>
                      <a:pt x="420" y="607"/>
                    </a:lnTo>
                    <a:lnTo>
                      <a:pt x="420" y="607"/>
                    </a:lnTo>
                    <a:lnTo>
                      <a:pt x="420" y="607"/>
                    </a:lnTo>
                    <a:lnTo>
                      <a:pt x="420" y="607"/>
                    </a:lnTo>
                    <a:lnTo>
                      <a:pt x="420" y="607"/>
                    </a:lnTo>
                    <a:lnTo>
                      <a:pt x="420" y="607"/>
                    </a:lnTo>
                    <a:lnTo>
                      <a:pt x="420" y="607"/>
                    </a:lnTo>
                    <a:lnTo>
                      <a:pt x="420" y="607"/>
                    </a:lnTo>
                    <a:lnTo>
                      <a:pt x="429" y="607"/>
                    </a:lnTo>
                    <a:lnTo>
                      <a:pt x="429" y="607"/>
                    </a:lnTo>
                    <a:lnTo>
                      <a:pt x="429" y="607"/>
                    </a:lnTo>
                    <a:lnTo>
                      <a:pt x="429" y="607"/>
                    </a:lnTo>
                    <a:lnTo>
                      <a:pt x="429" y="607"/>
                    </a:lnTo>
                    <a:lnTo>
                      <a:pt x="429" y="607"/>
                    </a:lnTo>
                    <a:lnTo>
                      <a:pt x="438" y="607"/>
                    </a:lnTo>
                    <a:lnTo>
                      <a:pt x="438" y="607"/>
                    </a:lnTo>
                    <a:lnTo>
                      <a:pt x="438" y="607"/>
                    </a:lnTo>
                    <a:lnTo>
                      <a:pt x="438" y="607"/>
                    </a:lnTo>
                    <a:lnTo>
                      <a:pt x="438" y="607"/>
                    </a:lnTo>
                    <a:lnTo>
                      <a:pt x="438" y="607"/>
                    </a:lnTo>
                    <a:lnTo>
                      <a:pt x="446" y="607"/>
                    </a:lnTo>
                    <a:lnTo>
                      <a:pt x="446" y="607"/>
                    </a:lnTo>
                    <a:lnTo>
                      <a:pt x="446" y="607"/>
                    </a:lnTo>
                    <a:lnTo>
                      <a:pt x="446" y="607"/>
                    </a:lnTo>
                    <a:lnTo>
                      <a:pt x="446" y="607"/>
                    </a:lnTo>
                    <a:lnTo>
                      <a:pt x="455" y="607"/>
                    </a:lnTo>
                    <a:lnTo>
                      <a:pt x="455" y="607"/>
                    </a:lnTo>
                    <a:lnTo>
                      <a:pt x="455" y="607"/>
                    </a:lnTo>
                    <a:lnTo>
                      <a:pt x="455" y="607"/>
                    </a:lnTo>
                    <a:lnTo>
                      <a:pt x="464" y="607"/>
                    </a:lnTo>
                    <a:lnTo>
                      <a:pt x="464" y="607"/>
                    </a:lnTo>
                    <a:lnTo>
                      <a:pt x="464" y="607"/>
                    </a:lnTo>
                    <a:lnTo>
                      <a:pt x="473" y="607"/>
                    </a:lnTo>
                    <a:lnTo>
                      <a:pt x="473" y="607"/>
                    </a:lnTo>
                    <a:lnTo>
                      <a:pt x="473" y="607"/>
                    </a:lnTo>
                    <a:lnTo>
                      <a:pt x="482" y="607"/>
                    </a:lnTo>
                    <a:lnTo>
                      <a:pt x="482" y="607"/>
                    </a:lnTo>
                    <a:lnTo>
                      <a:pt x="482" y="607"/>
                    </a:lnTo>
                    <a:lnTo>
                      <a:pt x="482" y="607"/>
                    </a:lnTo>
                    <a:lnTo>
                      <a:pt x="491" y="607"/>
                    </a:lnTo>
                    <a:lnTo>
                      <a:pt x="491" y="607"/>
                    </a:lnTo>
                    <a:lnTo>
                      <a:pt x="491" y="607"/>
                    </a:lnTo>
                    <a:lnTo>
                      <a:pt x="491" y="607"/>
                    </a:lnTo>
                    <a:lnTo>
                      <a:pt x="500" y="607"/>
                    </a:lnTo>
                    <a:lnTo>
                      <a:pt x="500" y="607"/>
                    </a:lnTo>
                    <a:lnTo>
                      <a:pt x="500" y="607"/>
                    </a:lnTo>
                    <a:lnTo>
                      <a:pt x="500" y="607"/>
                    </a:lnTo>
                    <a:lnTo>
                      <a:pt x="509" y="607"/>
                    </a:lnTo>
                    <a:lnTo>
                      <a:pt x="509" y="607"/>
                    </a:lnTo>
                    <a:lnTo>
                      <a:pt x="509" y="607"/>
                    </a:lnTo>
                    <a:lnTo>
                      <a:pt x="509" y="607"/>
                    </a:lnTo>
                    <a:lnTo>
                      <a:pt x="518" y="607"/>
                    </a:lnTo>
                    <a:lnTo>
                      <a:pt x="518" y="607"/>
                    </a:lnTo>
                    <a:lnTo>
                      <a:pt x="518" y="607"/>
                    </a:lnTo>
                    <a:lnTo>
                      <a:pt x="527" y="607"/>
                    </a:lnTo>
                    <a:lnTo>
                      <a:pt x="527" y="607"/>
                    </a:lnTo>
                    <a:lnTo>
                      <a:pt x="527" y="607"/>
                    </a:lnTo>
                    <a:lnTo>
                      <a:pt x="527" y="607"/>
                    </a:lnTo>
                    <a:lnTo>
                      <a:pt x="536" y="607"/>
                    </a:lnTo>
                    <a:lnTo>
                      <a:pt x="536" y="607"/>
                    </a:lnTo>
                    <a:lnTo>
                      <a:pt x="536" y="607"/>
                    </a:lnTo>
                    <a:lnTo>
                      <a:pt x="536" y="607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45" y="607"/>
                    </a:lnTo>
                    <a:lnTo>
                      <a:pt x="554" y="607"/>
                    </a:lnTo>
                    <a:lnTo>
                      <a:pt x="554" y="607"/>
                    </a:lnTo>
                    <a:lnTo>
                      <a:pt x="554" y="607"/>
                    </a:lnTo>
                    <a:lnTo>
                      <a:pt x="554" y="607"/>
                    </a:lnTo>
                    <a:lnTo>
                      <a:pt x="554" y="607"/>
                    </a:lnTo>
                    <a:lnTo>
                      <a:pt x="554" y="607"/>
                    </a:lnTo>
                    <a:lnTo>
                      <a:pt x="554" y="607"/>
                    </a:lnTo>
                    <a:lnTo>
                      <a:pt x="554" y="607"/>
                    </a:lnTo>
                    <a:lnTo>
                      <a:pt x="554" y="607"/>
                    </a:lnTo>
                    <a:lnTo>
                      <a:pt x="554" y="616"/>
                    </a:lnTo>
                    <a:lnTo>
                      <a:pt x="554" y="616"/>
                    </a:lnTo>
                    <a:lnTo>
                      <a:pt x="554" y="616"/>
                    </a:lnTo>
                    <a:lnTo>
                      <a:pt x="563" y="616"/>
                    </a:lnTo>
                    <a:lnTo>
                      <a:pt x="563" y="616"/>
                    </a:lnTo>
                    <a:lnTo>
                      <a:pt x="563" y="616"/>
                    </a:lnTo>
                    <a:lnTo>
                      <a:pt x="563" y="616"/>
                    </a:lnTo>
                    <a:lnTo>
                      <a:pt x="563" y="616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63" y="625"/>
                    </a:lnTo>
                    <a:lnTo>
                      <a:pt x="572" y="625"/>
                    </a:lnTo>
                    <a:lnTo>
                      <a:pt x="572" y="625"/>
                    </a:lnTo>
                    <a:lnTo>
                      <a:pt x="572" y="625"/>
                    </a:lnTo>
                    <a:lnTo>
                      <a:pt x="572" y="625"/>
                    </a:lnTo>
                    <a:lnTo>
                      <a:pt x="572" y="625"/>
                    </a:lnTo>
                    <a:lnTo>
                      <a:pt x="580" y="625"/>
                    </a:lnTo>
                    <a:lnTo>
                      <a:pt x="580" y="625"/>
                    </a:lnTo>
                    <a:lnTo>
                      <a:pt x="580" y="625"/>
                    </a:lnTo>
                    <a:lnTo>
                      <a:pt x="580" y="625"/>
                    </a:lnTo>
                    <a:lnTo>
                      <a:pt x="580" y="625"/>
                    </a:lnTo>
                    <a:lnTo>
                      <a:pt x="589" y="625"/>
                    </a:lnTo>
                    <a:lnTo>
                      <a:pt x="589" y="625"/>
                    </a:lnTo>
                    <a:lnTo>
                      <a:pt x="589" y="625"/>
                    </a:lnTo>
                    <a:lnTo>
                      <a:pt x="589" y="625"/>
                    </a:lnTo>
                    <a:lnTo>
                      <a:pt x="598" y="625"/>
                    </a:lnTo>
                    <a:lnTo>
                      <a:pt x="598" y="625"/>
                    </a:lnTo>
                    <a:lnTo>
                      <a:pt x="598" y="625"/>
                    </a:lnTo>
                    <a:lnTo>
                      <a:pt x="598" y="625"/>
                    </a:lnTo>
                    <a:lnTo>
                      <a:pt x="607" y="625"/>
                    </a:lnTo>
                    <a:lnTo>
                      <a:pt x="607" y="625"/>
                    </a:lnTo>
                    <a:lnTo>
                      <a:pt x="607" y="625"/>
                    </a:lnTo>
                    <a:lnTo>
                      <a:pt x="607" y="625"/>
                    </a:lnTo>
                    <a:lnTo>
                      <a:pt x="607" y="625"/>
                    </a:lnTo>
                    <a:lnTo>
                      <a:pt x="607" y="625"/>
                    </a:lnTo>
                    <a:lnTo>
                      <a:pt x="616" y="625"/>
                    </a:lnTo>
                    <a:lnTo>
                      <a:pt x="616" y="625"/>
                    </a:lnTo>
                    <a:lnTo>
                      <a:pt x="616" y="625"/>
                    </a:lnTo>
                    <a:lnTo>
                      <a:pt x="616" y="625"/>
                    </a:lnTo>
                    <a:lnTo>
                      <a:pt x="616" y="625"/>
                    </a:lnTo>
                    <a:lnTo>
                      <a:pt x="616" y="625"/>
                    </a:lnTo>
                    <a:lnTo>
                      <a:pt x="616" y="625"/>
                    </a:lnTo>
                    <a:lnTo>
                      <a:pt x="616" y="625"/>
                    </a:lnTo>
                    <a:lnTo>
                      <a:pt x="616" y="616"/>
                    </a:lnTo>
                    <a:lnTo>
                      <a:pt x="616" y="616"/>
                    </a:lnTo>
                    <a:lnTo>
                      <a:pt x="616" y="616"/>
                    </a:lnTo>
                    <a:lnTo>
                      <a:pt x="616" y="616"/>
                    </a:lnTo>
                    <a:lnTo>
                      <a:pt x="616" y="616"/>
                    </a:lnTo>
                    <a:lnTo>
                      <a:pt x="616" y="616"/>
                    </a:lnTo>
                    <a:lnTo>
                      <a:pt x="616" y="616"/>
                    </a:lnTo>
                    <a:lnTo>
                      <a:pt x="616" y="616"/>
                    </a:lnTo>
                    <a:lnTo>
                      <a:pt x="616" y="616"/>
                    </a:lnTo>
                    <a:lnTo>
                      <a:pt x="616" y="616"/>
                    </a:lnTo>
                    <a:lnTo>
                      <a:pt x="616" y="616"/>
                    </a:lnTo>
                    <a:lnTo>
                      <a:pt x="607" y="607"/>
                    </a:lnTo>
                    <a:lnTo>
                      <a:pt x="607" y="607"/>
                    </a:lnTo>
                    <a:lnTo>
                      <a:pt x="607" y="607"/>
                    </a:lnTo>
                    <a:lnTo>
                      <a:pt x="607" y="607"/>
                    </a:lnTo>
                    <a:lnTo>
                      <a:pt x="607" y="607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598" y="598"/>
                    </a:lnTo>
                    <a:lnTo>
                      <a:pt x="598" y="598"/>
                    </a:lnTo>
                    <a:lnTo>
                      <a:pt x="598" y="598"/>
                    </a:lnTo>
                    <a:lnTo>
                      <a:pt x="598" y="598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616" y="598"/>
                    </a:lnTo>
                    <a:lnTo>
                      <a:pt x="616" y="598"/>
                    </a:lnTo>
                    <a:lnTo>
                      <a:pt x="616" y="598"/>
                    </a:lnTo>
                    <a:lnTo>
                      <a:pt x="616" y="598"/>
                    </a:lnTo>
                    <a:lnTo>
                      <a:pt x="616" y="598"/>
                    </a:lnTo>
                    <a:lnTo>
                      <a:pt x="616" y="598"/>
                    </a:lnTo>
                    <a:lnTo>
                      <a:pt x="616" y="589"/>
                    </a:lnTo>
                    <a:lnTo>
                      <a:pt x="625" y="589"/>
                    </a:lnTo>
                    <a:lnTo>
                      <a:pt x="625" y="589"/>
                    </a:lnTo>
                    <a:lnTo>
                      <a:pt x="625" y="589"/>
                    </a:lnTo>
                    <a:lnTo>
                      <a:pt x="625" y="589"/>
                    </a:lnTo>
                    <a:lnTo>
                      <a:pt x="625" y="589"/>
                    </a:lnTo>
                    <a:lnTo>
                      <a:pt x="625" y="589"/>
                    </a:lnTo>
                    <a:lnTo>
                      <a:pt x="625" y="589"/>
                    </a:lnTo>
                    <a:lnTo>
                      <a:pt x="625" y="589"/>
                    </a:lnTo>
                    <a:lnTo>
                      <a:pt x="625" y="589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80"/>
                    </a:lnTo>
                    <a:lnTo>
                      <a:pt x="625" y="572"/>
                    </a:lnTo>
                    <a:lnTo>
                      <a:pt x="625" y="572"/>
                    </a:lnTo>
                    <a:lnTo>
                      <a:pt x="625" y="572"/>
                    </a:lnTo>
                    <a:lnTo>
                      <a:pt x="625" y="572"/>
                    </a:lnTo>
                    <a:lnTo>
                      <a:pt x="625" y="572"/>
                    </a:lnTo>
                    <a:lnTo>
                      <a:pt x="625" y="572"/>
                    </a:lnTo>
                    <a:lnTo>
                      <a:pt x="625" y="572"/>
                    </a:lnTo>
                    <a:lnTo>
                      <a:pt x="625" y="572"/>
                    </a:lnTo>
                    <a:lnTo>
                      <a:pt x="634" y="563"/>
                    </a:lnTo>
                    <a:lnTo>
                      <a:pt x="634" y="563"/>
                    </a:lnTo>
                    <a:lnTo>
                      <a:pt x="634" y="563"/>
                    </a:lnTo>
                    <a:lnTo>
                      <a:pt x="634" y="563"/>
                    </a:lnTo>
                    <a:lnTo>
                      <a:pt x="634" y="563"/>
                    </a:lnTo>
                    <a:lnTo>
                      <a:pt x="634" y="563"/>
                    </a:lnTo>
                    <a:lnTo>
                      <a:pt x="634" y="563"/>
                    </a:lnTo>
                    <a:lnTo>
                      <a:pt x="634" y="563"/>
                    </a:lnTo>
                    <a:lnTo>
                      <a:pt x="634" y="563"/>
                    </a:lnTo>
                    <a:lnTo>
                      <a:pt x="634" y="563"/>
                    </a:lnTo>
                    <a:lnTo>
                      <a:pt x="643" y="563"/>
                    </a:lnTo>
                    <a:lnTo>
                      <a:pt x="643" y="563"/>
                    </a:lnTo>
                    <a:lnTo>
                      <a:pt x="643" y="563"/>
                    </a:lnTo>
                    <a:lnTo>
                      <a:pt x="643" y="563"/>
                    </a:lnTo>
                    <a:lnTo>
                      <a:pt x="643" y="563"/>
                    </a:lnTo>
                    <a:lnTo>
                      <a:pt x="643" y="563"/>
                    </a:lnTo>
                    <a:lnTo>
                      <a:pt x="643" y="563"/>
                    </a:lnTo>
                    <a:lnTo>
                      <a:pt x="643" y="563"/>
                    </a:lnTo>
                    <a:lnTo>
                      <a:pt x="643" y="563"/>
                    </a:lnTo>
                    <a:lnTo>
                      <a:pt x="643" y="563"/>
                    </a:lnTo>
                    <a:lnTo>
                      <a:pt x="643" y="563"/>
                    </a:lnTo>
                    <a:lnTo>
                      <a:pt x="643" y="572"/>
                    </a:lnTo>
                    <a:lnTo>
                      <a:pt x="643" y="572"/>
                    </a:lnTo>
                    <a:lnTo>
                      <a:pt x="652" y="572"/>
                    </a:lnTo>
                    <a:lnTo>
                      <a:pt x="652" y="572"/>
                    </a:lnTo>
                    <a:lnTo>
                      <a:pt x="652" y="572"/>
                    </a:lnTo>
                    <a:lnTo>
                      <a:pt x="652" y="572"/>
                    </a:lnTo>
                    <a:lnTo>
                      <a:pt x="652" y="572"/>
                    </a:lnTo>
                    <a:lnTo>
                      <a:pt x="652" y="572"/>
                    </a:lnTo>
                    <a:lnTo>
                      <a:pt x="652" y="572"/>
                    </a:lnTo>
                    <a:lnTo>
                      <a:pt x="652" y="580"/>
                    </a:lnTo>
                    <a:lnTo>
                      <a:pt x="652" y="580"/>
                    </a:lnTo>
                    <a:lnTo>
                      <a:pt x="661" y="580"/>
                    </a:lnTo>
                    <a:lnTo>
                      <a:pt x="661" y="580"/>
                    </a:lnTo>
                    <a:lnTo>
                      <a:pt x="661" y="580"/>
                    </a:lnTo>
                    <a:lnTo>
                      <a:pt x="661" y="580"/>
                    </a:lnTo>
                    <a:lnTo>
                      <a:pt x="661" y="580"/>
                    </a:lnTo>
                    <a:lnTo>
                      <a:pt x="661" y="580"/>
                    </a:lnTo>
                    <a:lnTo>
                      <a:pt x="661" y="580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70" y="580"/>
                    </a:lnTo>
                    <a:lnTo>
                      <a:pt x="679" y="580"/>
                    </a:lnTo>
                    <a:lnTo>
                      <a:pt x="679" y="580"/>
                    </a:lnTo>
                    <a:lnTo>
                      <a:pt x="679" y="580"/>
                    </a:lnTo>
                    <a:lnTo>
                      <a:pt x="679" y="580"/>
                    </a:lnTo>
                    <a:lnTo>
                      <a:pt x="679" y="580"/>
                    </a:lnTo>
                    <a:lnTo>
                      <a:pt x="679" y="580"/>
                    </a:lnTo>
                    <a:lnTo>
                      <a:pt x="679" y="580"/>
                    </a:lnTo>
                    <a:lnTo>
                      <a:pt x="679" y="580"/>
                    </a:lnTo>
                    <a:lnTo>
                      <a:pt x="688" y="572"/>
                    </a:lnTo>
                    <a:lnTo>
                      <a:pt x="688" y="572"/>
                    </a:lnTo>
                    <a:lnTo>
                      <a:pt x="688" y="572"/>
                    </a:lnTo>
                    <a:lnTo>
                      <a:pt x="688" y="572"/>
                    </a:lnTo>
                    <a:lnTo>
                      <a:pt x="688" y="572"/>
                    </a:lnTo>
                    <a:lnTo>
                      <a:pt x="688" y="572"/>
                    </a:lnTo>
                    <a:lnTo>
                      <a:pt x="688" y="572"/>
                    </a:lnTo>
                    <a:lnTo>
                      <a:pt x="688" y="572"/>
                    </a:lnTo>
                    <a:lnTo>
                      <a:pt x="688" y="563"/>
                    </a:lnTo>
                    <a:lnTo>
                      <a:pt x="688" y="563"/>
                    </a:lnTo>
                    <a:lnTo>
                      <a:pt x="688" y="563"/>
                    </a:lnTo>
                    <a:lnTo>
                      <a:pt x="688" y="563"/>
                    </a:lnTo>
                    <a:lnTo>
                      <a:pt x="688" y="563"/>
                    </a:lnTo>
                    <a:lnTo>
                      <a:pt x="697" y="563"/>
                    </a:lnTo>
                    <a:lnTo>
                      <a:pt x="697" y="554"/>
                    </a:lnTo>
                    <a:lnTo>
                      <a:pt x="697" y="554"/>
                    </a:lnTo>
                    <a:lnTo>
                      <a:pt x="697" y="554"/>
                    </a:lnTo>
                    <a:lnTo>
                      <a:pt x="697" y="554"/>
                    </a:lnTo>
                    <a:lnTo>
                      <a:pt x="697" y="545"/>
                    </a:lnTo>
                    <a:lnTo>
                      <a:pt x="697" y="545"/>
                    </a:lnTo>
                    <a:lnTo>
                      <a:pt x="697" y="545"/>
                    </a:lnTo>
                    <a:lnTo>
                      <a:pt x="697" y="545"/>
                    </a:lnTo>
                    <a:lnTo>
                      <a:pt x="697" y="545"/>
                    </a:lnTo>
                    <a:lnTo>
                      <a:pt x="697" y="545"/>
                    </a:lnTo>
                    <a:lnTo>
                      <a:pt x="697" y="536"/>
                    </a:lnTo>
                    <a:lnTo>
                      <a:pt x="697" y="536"/>
                    </a:lnTo>
                    <a:lnTo>
                      <a:pt x="697" y="536"/>
                    </a:lnTo>
                    <a:lnTo>
                      <a:pt x="697" y="536"/>
                    </a:lnTo>
                    <a:lnTo>
                      <a:pt x="697" y="536"/>
                    </a:lnTo>
                    <a:lnTo>
                      <a:pt x="697" y="536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705" y="536"/>
                    </a:lnTo>
                    <a:lnTo>
                      <a:pt x="714" y="536"/>
                    </a:lnTo>
                    <a:lnTo>
                      <a:pt x="714" y="536"/>
                    </a:lnTo>
                    <a:lnTo>
                      <a:pt x="714" y="536"/>
                    </a:lnTo>
                    <a:lnTo>
                      <a:pt x="714" y="536"/>
                    </a:lnTo>
                    <a:lnTo>
                      <a:pt x="723" y="536"/>
                    </a:lnTo>
                    <a:lnTo>
                      <a:pt x="723" y="536"/>
                    </a:lnTo>
                    <a:lnTo>
                      <a:pt x="723" y="536"/>
                    </a:lnTo>
                    <a:lnTo>
                      <a:pt x="723" y="536"/>
                    </a:lnTo>
                    <a:lnTo>
                      <a:pt x="723" y="536"/>
                    </a:lnTo>
                    <a:lnTo>
                      <a:pt x="732" y="536"/>
                    </a:lnTo>
                    <a:lnTo>
                      <a:pt x="732" y="536"/>
                    </a:lnTo>
                    <a:lnTo>
                      <a:pt x="732" y="536"/>
                    </a:lnTo>
                    <a:lnTo>
                      <a:pt x="741" y="536"/>
                    </a:lnTo>
                    <a:lnTo>
                      <a:pt x="741" y="536"/>
                    </a:lnTo>
                    <a:lnTo>
                      <a:pt x="741" y="536"/>
                    </a:lnTo>
                    <a:lnTo>
                      <a:pt x="741" y="536"/>
                    </a:lnTo>
                    <a:lnTo>
                      <a:pt x="741" y="536"/>
                    </a:lnTo>
                    <a:lnTo>
                      <a:pt x="750" y="536"/>
                    </a:lnTo>
                    <a:lnTo>
                      <a:pt x="750" y="536"/>
                    </a:lnTo>
                    <a:lnTo>
                      <a:pt x="750" y="536"/>
                    </a:lnTo>
                    <a:lnTo>
                      <a:pt x="759" y="536"/>
                    </a:lnTo>
                    <a:lnTo>
                      <a:pt x="759" y="536"/>
                    </a:lnTo>
                    <a:lnTo>
                      <a:pt x="759" y="536"/>
                    </a:lnTo>
                    <a:lnTo>
                      <a:pt x="759" y="536"/>
                    </a:lnTo>
                    <a:lnTo>
                      <a:pt x="759" y="536"/>
                    </a:lnTo>
                    <a:lnTo>
                      <a:pt x="768" y="536"/>
                    </a:lnTo>
                    <a:lnTo>
                      <a:pt x="768" y="536"/>
                    </a:lnTo>
                    <a:lnTo>
                      <a:pt x="768" y="536"/>
                    </a:lnTo>
                    <a:lnTo>
                      <a:pt x="777" y="536"/>
                    </a:lnTo>
                    <a:lnTo>
                      <a:pt x="777" y="536"/>
                    </a:lnTo>
                    <a:lnTo>
                      <a:pt x="777" y="536"/>
                    </a:lnTo>
                    <a:lnTo>
                      <a:pt x="777" y="536"/>
                    </a:lnTo>
                    <a:lnTo>
                      <a:pt x="777" y="536"/>
                    </a:lnTo>
                    <a:lnTo>
                      <a:pt x="786" y="536"/>
                    </a:lnTo>
                    <a:lnTo>
                      <a:pt x="786" y="536"/>
                    </a:lnTo>
                    <a:lnTo>
                      <a:pt x="786" y="536"/>
                    </a:lnTo>
                    <a:lnTo>
                      <a:pt x="786" y="536"/>
                    </a:lnTo>
                    <a:lnTo>
                      <a:pt x="786" y="545"/>
                    </a:lnTo>
                    <a:lnTo>
                      <a:pt x="795" y="545"/>
                    </a:lnTo>
                    <a:lnTo>
                      <a:pt x="795" y="545"/>
                    </a:lnTo>
                    <a:lnTo>
                      <a:pt x="795" y="545"/>
                    </a:lnTo>
                    <a:lnTo>
                      <a:pt x="795" y="545"/>
                    </a:lnTo>
                    <a:lnTo>
                      <a:pt x="795" y="545"/>
                    </a:lnTo>
                    <a:lnTo>
                      <a:pt x="795" y="545"/>
                    </a:lnTo>
                    <a:lnTo>
                      <a:pt x="804" y="554"/>
                    </a:lnTo>
                    <a:lnTo>
                      <a:pt x="804" y="554"/>
                    </a:lnTo>
                    <a:lnTo>
                      <a:pt x="804" y="554"/>
                    </a:lnTo>
                    <a:lnTo>
                      <a:pt x="804" y="554"/>
                    </a:lnTo>
                    <a:lnTo>
                      <a:pt x="804" y="554"/>
                    </a:lnTo>
                    <a:lnTo>
                      <a:pt x="804" y="554"/>
                    </a:lnTo>
                    <a:lnTo>
                      <a:pt x="804" y="554"/>
                    </a:lnTo>
                    <a:lnTo>
                      <a:pt x="813" y="554"/>
                    </a:lnTo>
                    <a:lnTo>
                      <a:pt x="813" y="554"/>
                    </a:lnTo>
                    <a:lnTo>
                      <a:pt x="813" y="554"/>
                    </a:lnTo>
                    <a:lnTo>
                      <a:pt x="813" y="554"/>
                    </a:lnTo>
                    <a:lnTo>
                      <a:pt x="813" y="554"/>
                    </a:lnTo>
                    <a:lnTo>
                      <a:pt x="822" y="554"/>
                    </a:lnTo>
                    <a:lnTo>
                      <a:pt x="822" y="554"/>
                    </a:lnTo>
                    <a:lnTo>
                      <a:pt x="822" y="554"/>
                    </a:lnTo>
                    <a:lnTo>
                      <a:pt x="822" y="554"/>
                    </a:lnTo>
                    <a:lnTo>
                      <a:pt x="831" y="554"/>
                    </a:lnTo>
                    <a:lnTo>
                      <a:pt x="831" y="563"/>
                    </a:lnTo>
                    <a:lnTo>
                      <a:pt x="831" y="563"/>
                    </a:lnTo>
                    <a:lnTo>
                      <a:pt x="831" y="563"/>
                    </a:lnTo>
                    <a:lnTo>
                      <a:pt x="831" y="563"/>
                    </a:lnTo>
                    <a:lnTo>
                      <a:pt x="831" y="563"/>
                    </a:lnTo>
                    <a:lnTo>
                      <a:pt x="831" y="563"/>
                    </a:lnTo>
                    <a:lnTo>
                      <a:pt x="839" y="563"/>
                    </a:lnTo>
                    <a:lnTo>
                      <a:pt x="839" y="563"/>
                    </a:lnTo>
                    <a:lnTo>
                      <a:pt x="839" y="563"/>
                    </a:lnTo>
                    <a:lnTo>
                      <a:pt x="839" y="563"/>
                    </a:lnTo>
                    <a:lnTo>
                      <a:pt x="839" y="572"/>
                    </a:lnTo>
                    <a:lnTo>
                      <a:pt x="839" y="572"/>
                    </a:lnTo>
                    <a:lnTo>
                      <a:pt x="839" y="572"/>
                    </a:lnTo>
                    <a:lnTo>
                      <a:pt x="839" y="572"/>
                    </a:lnTo>
                    <a:lnTo>
                      <a:pt x="848" y="572"/>
                    </a:lnTo>
                    <a:lnTo>
                      <a:pt x="848" y="580"/>
                    </a:lnTo>
                    <a:lnTo>
                      <a:pt x="848" y="580"/>
                    </a:lnTo>
                    <a:lnTo>
                      <a:pt x="848" y="580"/>
                    </a:lnTo>
                  </a:path>
                </a:pathLst>
              </a:custGeom>
              <a:solidFill>
                <a:srgbClr val="E97B01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25" name="Freeform 129"/>
              <p:cNvSpPr>
                <a:spLocks/>
              </p:cNvSpPr>
              <p:nvPr/>
            </p:nvSpPr>
            <p:spPr bwMode="auto">
              <a:xfrm>
                <a:off x="6466" y="8491"/>
                <a:ext cx="2337" cy="1736"/>
              </a:xfrm>
              <a:custGeom>
                <a:avLst/>
                <a:gdLst>
                  <a:gd name="T0" fmla="*/ 572 w 1054"/>
                  <a:gd name="T1" fmla="*/ 678 h 732"/>
                  <a:gd name="T2" fmla="*/ 608 w 1054"/>
                  <a:gd name="T3" fmla="*/ 625 h 732"/>
                  <a:gd name="T4" fmla="*/ 644 w 1054"/>
                  <a:gd name="T5" fmla="*/ 580 h 732"/>
                  <a:gd name="T6" fmla="*/ 670 w 1054"/>
                  <a:gd name="T7" fmla="*/ 509 h 732"/>
                  <a:gd name="T8" fmla="*/ 733 w 1054"/>
                  <a:gd name="T9" fmla="*/ 464 h 732"/>
                  <a:gd name="T10" fmla="*/ 769 w 1054"/>
                  <a:gd name="T11" fmla="*/ 420 h 732"/>
                  <a:gd name="T12" fmla="*/ 813 w 1054"/>
                  <a:gd name="T13" fmla="*/ 339 h 732"/>
                  <a:gd name="T14" fmla="*/ 876 w 1054"/>
                  <a:gd name="T15" fmla="*/ 277 h 732"/>
                  <a:gd name="T16" fmla="*/ 903 w 1054"/>
                  <a:gd name="T17" fmla="*/ 214 h 732"/>
                  <a:gd name="T18" fmla="*/ 956 w 1054"/>
                  <a:gd name="T19" fmla="*/ 187 h 732"/>
                  <a:gd name="T20" fmla="*/ 983 w 1054"/>
                  <a:gd name="T21" fmla="*/ 125 h 732"/>
                  <a:gd name="T22" fmla="*/ 1019 w 1054"/>
                  <a:gd name="T23" fmla="*/ 98 h 732"/>
                  <a:gd name="T24" fmla="*/ 1045 w 1054"/>
                  <a:gd name="T25" fmla="*/ 53 h 732"/>
                  <a:gd name="T26" fmla="*/ 1045 w 1054"/>
                  <a:gd name="T27" fmla="*/ 36 h 732"/>
                  <a:gd name="T28" fmla="*/ 1028 w 1054"/>
                  <a:gd name="T29" fmla="*/ 18 h 732"/>
                  <a:gd name="T30" fmla="*/ 1001 w 1054"/>
                  <a:gd name="T31" fmla="*/ 9 h 732"/>
                  <a:gd name="T32" fmla="*/ 965 w 1054"/>
                  <a:gd name="T33" fmla="*/ 0 h 732"/>
                  <a:gd name="T34" fmla="*/ 929 w 1054"/>
                  <a:gd name="T35" fmla="*/ 0 h 732"/>
                  <a:gd name="T36" fmla="*/ 903 w 1054"/>
                  <a:gd name="T37" fmla="*/ 0 h 732"/>
                  <a:gd name="T38" fmla="*/ 903 w 1054"/>
                  <a:gd name="T39" fmla="*/ 27 h 732"/>
                  <a:gd name="T40" fmla="*/ 885 w 1054"/>
                  <a:gd name="T41" fmla="*/ 44 h 732"/>
                  <a:gd name="T42" fmla="*/ 867 w 1054"/>
                  <a:gd name="T43" fmla="*/ 44 h 732"/>
                  <a:gd name="T44" fmla="*/ 849 w 1054"/>
                  <a:gd name="T45" fmla="*/ 27 h 732"/>
                  <a:gd name="T46" fmla="*/ 840 w 1054"/>
                  <a:gd name="T47" fmla="*/ 27 h 732"/>
                  <a:gd name="T48" fmla="*/ 831 w 1054"/>
                  <a:gd name="T49" fmla="*/ 44 h 732"/>
                  <a:gd name="T50" fmla="*/ 822 w 1054"/>
                  <a:gd name="T51" fmla="*/ 62 h 732"/>
                  <a:gd name="T52" fmla="*/ 813 w 1054"/>
                  <a:gd name="T53" fmla="*/ 62 h 732"/>
                  <a:gd name="T54" fmla="*/ 822 w 1054"/>
                  <a:gd name="T55" fmla="*/ 80 h 732"/>
                  <a:gd name="T56" fmla="*/ 813 w 1054"/>
                  <a:gd name="T57" fmla="*/ 89 h 732"/>
                  <a:gd name="T58" fmla="*/ 778 w 1054"/>
                  <a:gd name="T59" fmla="*/ 89 h 732"/>
                  <a:gd name="T60" fmla="*/ 769 w 1054"/>
                  <a:gd name="T61" fmla="*/ 89 h 732"/>
                  <a:gd name="T62" fmla="*/ 760 w 1054"/>
                  <a:gd name="T63" fmla="*/ 71 h 732"/>
                  <a:gd name="T64" fmla="*/ 733 w 1054"/>
                  <a:gd name="T65" fmla="*/ 71 h 732"/>
                  <a:gd name="T66" fmla="*/ 688 w 1054"/>
                  <a:gd name="T67" fmla="*/ 71 h 732"/>
                  <a:gd name="T68" fmla="*/ 652 w 1054"/>
                  <a:gd name="T69" fmla="*/ 71 h 732"/>
                  <a:gd name="T70" fmla="*/ 626 w 1054"/>
                  <a:gd name="T71" fmla="*/ 71 h 732"/>
                  <a:gd name="T72" fmla="*/ 626 w 1054"/>
                  <a:gd name="T73" fmla="*/ 53 h 732"/>
                  <a:gd name="T74" fmla="*/ 617 w 1054"/>
                  <a:gd name="T75" fmla="*/ 44 h 732"/>
                  <a:gd name="T76" fmla="*/ 590 w 1054"/>
                  <a:gd name="T77" fmla="*/ 36 h 732"/>
                  <a:gd name="T78" fmla="*/ 572 w 1054"/>
                  <a:gd name="T79" fmla="*/ 53 h 732"/>
                  <a:gd name="T80" fmla="*/ 563 w 1054"/>
                  <a:gd name="T81" fmla="*/ 71 h 732"/>
                  <a:gd name="T82" fmla="*/ 545 w 1054"/>
                  <a:gd name="T83" fmla="*/ 89 h 732"/>
                  <a:gd name="T84" fmla="*/ 536 w 1054"/>
                  <a:gd name="T85" fmla="*/ 134 h 732"/>
                  <a:gd name="T86" fmla="*/ 518 w 1054"/>
                  <a:gd name="T87" fmla="*/ 143 h 732"/>
                  <a:gd name="T88" fmla="*/ 492 w 1054"/>
                  <a:gd name="T89" fmla="*/ 161 h 732"/>
                  <a:gd name="T90" fmla="*/ 438 w 1054"/>
                  <a:gd name="T91" fmla="*/ 196 h 732"/>
                  <a:gd name="T92" fmla="*/ 393 w 1054"/>
                  <a:gd name="T93" fmla="*/ 196 h 732"/>
                  <a:gd name="T94" fmla="*/ 340 w 1054"/>
                  <a:gd name="T95" fmla="*/ 196 h 732"/>
                  <a:gd name="T96" fmla="*/ 295 w 1054"/>
                  <a:gd name="T97" fmla="*/ 187 h 732"/>
                  <a:gd name="T98" fmla="*/ 268 w 1054"/>
                  <a:gd name="T99" fmla="*/ 178 h 732"/>
                  <a:gd name="T100" fmla="*/ 242 w 1054"/>
                  <a:gd name="T101" fmla="*/ 170 h 732"/>
                  <a:gd name="T102" fmla="*/ 251 w 1054"/>
                  <a:gd name="T103" fmla="*/ 143 h 732"/>
                  <a:gd name="T104" fmla="*/ 242 w 1054"/>
                  <a:gd name="T105" fmla="*/ 134 h 732"/>
                  <a:gd name="T106" fmla="*/ 215 w 1054"/>
                  <a:gd name="T107" fmla="*/ 116 h 732"/>
                  <a:gd name="T108" fmla="*/ 54 w 1054"/>
                  <a:gd name="T109" fmla="*/ 98 h 732"/>
                  <a:gd name="T110" fmla="*/ 27 w 1054"/>
                  <a:gd name="T111" fmla="*/ 384 h 732"/>
                  <a:gd name="T112" fmla="*/ 72 w 1054"/>
                  <a:gd name="T113" fmla="*/ 527 h 732"/>
                  <a:gd name="T114" fmla="*/ 179 w 1054"/>
                  <a:gd name="T115" fmla="*/ 670 h 732"/>
                  <a:gd name="T116" fmla="*/ 340 w 1054"/>
                  <a:gd name="T117" fmla="*/ 562 h 732"/>
                  <a:gd name="T118" fmla="*/ 483 w 1054"/>
                  <a:gd name="T119" fmla="*/ 687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4" h="732">
                    <a:moveTo>
                      <a:pt x="536" y="732"/>
                    </a:moveTo>
                    <a:lnTo>
                      <a:pt x="536" y="732"/>
                    </a:lnTo>
                    <a:lnTo>
                      <a:pt x="536" y="723"/>
                    </a:lnTo>
                    <a:lnTo>
                      <a:pt x="545" y="723"/>
                    </a:lnTo>
                    <a:lnTo>
                      <a:pt x="545" y="723"/>
                    </a:lnTo>
                    <a:lnTo>
                      <a:pt x="545" y="723"/>
                    </a:lnTo>
                    <a:lnTo>
                      <a:pt x="545" y="714"/>
                    </a:lnTo>
                    <a:lnTo>
                      <a:pt x="545" y="714"/>
                    </a:lnTo>
                    <a:lnTo>
                      <a:pt x="554" y="714"/>
                    </a:lnTo>
                    <a:lnTo>
                      <a:pt x="554" y="714"/>
                    </a:lnTo>
                    <a:lnTo>
                      <a:pt x="554" y="705"/>
                    </a:lnTo>
                    <a:lnTo>
                      <a:pt x="563" y="696"/>
                    </a:lnTo>
                    <a:lnTo>
                      <a:pt x="563" y="696"/>
                    </a:lnTo>
                    <a:lnTo>
                      <a:pt x="563" y="687"/>
                    </a:lnTo>
                    <a:lnTo>
                      <a:pt x="572" y="687"/>
                    </a:lnTo>
                    <a:lnTo>
                      <a:pt x="572" y="678"/>
                    </a:lnTo>
                    <a:lnTo>
                      <a:pt x="572" y="670"/>
                    </a:lnTo>
                    <a:lnTo>
                      <a:pt x="572" y="670"/>
                    </a:lnTo>
                    <a:lnTo>
                      <a:pt x="581" y="661"/>
                    </a:lnTo>
                    <a:lnTo>
                      <a:pt x="581" y="661"/>
                    </a:lnTo>
                    <a:lnTo>
                      <a:pt x="581" y="652"/>
                    </a:lnTo>
                    <a:lnTo>
                      <a:pt x="581" y="652"/>
                    </a:lnTo>
                    <a:lnTo>
                      <a:pt x="590" y="652"/>
                    </a:lnTo>
                    <a:lnTo>
                      <a:pt x="590" y="643"/>
                    </a:lnTo>
                    <a:lnTo>
                      <a:pt x="590" y="643"/>
                    </a:lnTo>
                    <a:lnTo>
                      <a:pt x="599" y="643"/>
                    </a:lnTo>
                    <a:lnTo>
                      <a:pt x="599" y="634"/>
                    </a:lnTo>
                    <a:lnTo>
                      <a:pt x="599" y="634"/>
                    </a:lnTo>
                    <a:lnTo>
                      <a:pt x="599" y="634"/>
                    </a:lnTo>
                    <a:lnTo>
                      <a:pt x="608" y="634"/>
                    </a:lnTo>
                    <a:lnTo>
                      <a:pt x="608" y="634"/>
                    </a:lnTo>
                    <a:lnTo>
                      <a:pt x="608" y="625"/>
                    </a:lnTo>
                    <a:lnTo>
                      <a:pt x="617" y="625"/>
                    </a:lnTo>
                    <a:lnTo>
                      <a:pt x="617" y="625"/>
                    </a:lnTo>
                    <a:lnTo>
                      <a:pt x="617" y="616"/>
                    </a:lnTo>
                    <a:lnTo>
                      <a:pt x="617" y="616"/>
                    </a:lnTo>
                    <a:lnTo>
                      <a:pt x="626" y="607"/>
                    </a:lnTo>
                    <a:lnTo>
                      <a:pt x="626" y="607"/>
                    </a:lnTo>
                    <a:lnTo>
                      <a:pt x="626" y="598"/>
                    </a:lnTo>
                    <a:lnTo>
                      <a:pt x="626" y="598"/>
                    </a:lnTo>
                    <a:lnTo>
                      <a:pt x="626" y="589"/>
                    </a:lnTo>
                    <a:lnTo>
                      <a:pt x="626" y="589"/>
                    </a:lnTo>
                    <a:lnTo>
                      <a:pt x="635" y="589"/>
                    </a:lnTo>
                    <a:lnTo>
                      <a:pt x="635" y="589"/>
                    </a:lnTo>
                    <a:lnTo>
                      <a:pt x="635" y="580"/>
                    </a:lnTo>
                    <a:lnTo>
                      <a:pt x="644" y="580"/>
                    </a:lnTo>
                    <a:lnTo>
                      <a:pt x="644" y="580"/>
                    </a:lnTo>
                    <a:lnTo>
                      <a:pt x="644" y="580"/>
                    </a:lnTo>
                    <a:lnTo>
                      <a:pt x="644" y="580"/>
                    </a:lnTo>
                    <a:lnTo>
                      <a:pt x="652" y="571"/>
                    </a:lnTo>
                    <a:lnTo>
                      <a:pt x="652" y="571"/>
                    </a:lnTo>
                    <a:lnTo>
                      <a:pt x="652" y="571"/>
                    </a:lnTo>
                    <a:lnTo>
                      <a:pt x="652" y="571"/>
                    </a:lnTo>
                    <a:lnTo>
                      <a:pt x="652" y="562"/>
                    </a:lnTo>
                    <a:lnTo>
                      <a:pt x="644" y="562"/>
                    </a:lnTo>
                    <a:lnTo>
                      <a:pt x="644" y="562"/>
                    </a:lnTo>
                    <a:lnTo>
                      <a:pt x="644" y="553"/>
                    </a:lnTo>
                    <a:lnTo>
                      <a:pt x="652" y="553"/>
                    </a:lnTo>
                    <a:lnTo>
                      <a:pt x="652" y="545"/>
                    </a:lnTo>
                    <a:lnTo>
                      <a:pt x="652" y="536"/>
                    </a:lnTo>
                    <a:lnTo>
                      <a:pt x="652" y="527"/>
                    </a:lnTo>
                    <a:lnTo>
                      <a:pt x="661" y="527"/>
                    </a:lnTo>
                    <a:lnTo>
                      <a:pt x="661" y="518"/>
                    </a:lnTo>
                    <a:lnTo>
                      <a:pt x="670" y="509"/>
                    </a:lnTo>
                    <a:lnTo>
                      <a:pt x="670" y="500"/>
                    </a:lnTo>
                    <a:lnTo>
                      <a:pt x="679" y="491"/>
                    </a:lnTo>
                    <a:lnTo>
                      <a:pt x="679" y="491"/>
                    </a:lnTo>
                    <a:lnTo>
                      <a:pt x="688" y="491"/>
                    </a:lnTo>
                    <a:lnTo>
                      <a:pt x="688" y="491"/>
                    </a:lnTo>
                    <a:lnTo>
                      <a:pt x="697" y="491"/>
                    </a:lnTo>
                    <a:lnTo>
                      <a:pt x="706" y="491"/>
                    </a:lnTo>
                    <a:lnTo>
                      <a:pt x="706" y="491"/>
                    </a:lnTo>
                    <a:lnTo>
                      <a:pt x="715" y="491"/>
                    </a:lnTo>
                    <a:lnTo>
                      <a:pt x="715" y="482"/>
                    </a:lnTo>
                    <a:lnTo>
                      <a:pt x="724" y="482"/>
                    </a:lnTo>
                    <a:lnTo>
                      <a:pt x="724" y="482"/>
                    </a:lnTo>
                    <a:lnTo>
                      <a:pt x="724" y="473"/>
                    </a:lnTo>
                    <a:lnTo>
                      <a:pt x="733" y="473"/>
                    </a:lnTo>
                    <a:lnTo>
                      <a:pt x="733" y="464"/>
                    </a:lnTo>
                    <a:lnTo>
                      <a:pt x="733" y="464"/>
                    </a:lnTo>
                    <a:lnTo>
                      <a:pt x="733" y="455"/>
                    </a:lnTo>
                    <a:lnTo>
                      <a:pt x="733" y="455"/>
                    </a:lnTo>
                    <a:lnTo>
                      <a:pt x="733" y="455"/>
                    </a:lnTo>
                    <a:lnTo>
                      <a:pt x="742" y="446"/>
                    </a:lnTo>
                    <a:lnTo>
                      <a:pt x="742" y="446"/>
                    </a:lnTo>
                    <a:lnTo>
                      <a:pt x="751" y="446"/>
                    </a:lnTo>
                    <a:lnTo>
                      <a:pt x="751" y="437"/>
                    </a:lnTo>
                    <a:lnTo>
                      <a:pt x="751" y="437"/>
                    </a:lnTo>
                    <a:lnTo>
                      <a:pt x="751" y="428"/>
                    </a:lnTo>
                    <a:lnTo>
                      <a:pt x="760" y="428"/>
                    </a:lnTo>
                    <a:lnTo>
                      <a:pt x="760" y="420"/>
                    </a:lnTo>
                    <a:lnTo>
                      <a:pt x="760" y="420"/>
                    </a:lnTo>
                    <a:lnTo>
                      <a:pt x="760" y="420"/>
                    </a:lnTo>
                    <a:lnTo>
                      <a:pt x="769" y="420"/>
                    </a:lnTo>
                    <a:lnTo>
                      <a:pt x="769" y="420"/>
                    </a:lnTo>
                    <a:lnTo>
                      <a:pt x="769" y="420"/>
                    </a:lnTo>
                    <a:lnTo>
                      <a:pt x="778" y="420"/>
                    </a:lnTo>
                    <a:lnTo>
                      <a:pt x="778" y="411"/>
                    </a:lnTo>
                    <a:lnTo>
                      <a:pt x="778" y="411"/>
                    </a:lnTo>
                    <a:lnTo>
                      <a:pt x="778" y="402"/>
                    </a:lnTo>
                    <a:lnTo>
                      <a:pt x="786" y="402"/>
                    </a:lnTo>
                    <a:lnTo>
                      <a:pt x="786" y="393"/>
                    </a:lnTo>
                    <a:lnTo>
                      <a:pt x="786" y="384"/>
                    </a:lnTo>
                    <a:lnTo>
                      <a:pt x="795" y="375"/>
                    </a:lnTo>
                    <a:lnTo>
                      <a:pt x="795" y="366"/>
                    </a:lnTo>
                    <a:lnTo>
                      <a:pt x="795" y="366"/>
                    </a:lnTo>
                    <a:lnTo>
                      <a:pt x="804" y="357"/>
                    </a:lnTo>
                    <a:lnTo>
                      <a:pt x="804" y="357"/>
                    </a:lnTo>
                    <a:lnTo>
                      <a:pt x="804" y="348"/>
                    </a:lnTo>
                    <a:lnTo>
                      <a:pt x="804" y="348"/>
                    </a:lnTo>
                    <a:lnTo>
                      <a:pt x="813" y="348"/>
                    </a:lnTo>
                    <a:lnTo>
                      <a:pt x="813" y="339"/>
                    </a:lnTo>
                    <a:lnTo>
                      <a:pt x="822" y="339"/>
                    </a:lnTo>
                    <a:lnTo>
                      <a:pt x="822" y="330"/>
                    </a:lnTo>
                    <a:lnTo>
                      <a:pt x="822" y="330"/>
                    </a:lnTo>
                    <a:lnTo>
                      <a:pt x="831" y="321"/>
                    </a:lnTo>
                    <a:lnTo>
                      <a:pt x="831" y="321"/>
                    </a:lnTo>
                    <a:lnTo>
                      <a:pt x="831" y="312"/>
                    </a:lnTo>
                    <a:lnTo>
                      <a:pt x="840" y="312"/>
                    </a:lnTo>
                    <a:lnTo>
                      <a:pt x="840" y="303"/>
                    </a:lnTo>
                    <a:lnTo>
                      <a:pt x="840" y="295"/>
                    </a:lnTo>
                    <a:lnTo>
                      <a:pt x="849" y="295"/>
                    </a:lnTo>
                    <a:lnTo>
                      <a:pt x="849" y="295"/>
                    </a:lnTo>
                    <a:lnTo>
                      <a:pt x="858" y="286"/>
                    </a:lnTo>
                    <a:lnTo>
                      <a:pt x="858" y="286"/>
                    </a:lnTo>
                    <a:lnTo>
                      <a:pt x="867" y="286"/>
                    </a:lnTo>
                    <a:lnTo>
                      <a:pt x="867" y="286"/>
                    </a:lnTo>
                    <a:lnTo>
                      <a:pt x="876" y="277"/>
                    </a:lnTo>
                    <a:lnTo>
                      <a:pt x="876" y="277"/>
                    </a:lnTo>
                    <a:lnTo>
                      <a:pt x="885" y="277"/>
                    </a:lnTo>
                    <a:lnTo>
                      <a:pt x="885" y="268"/>
                    </a:lnTo>
                    <a:lnTo>
                      <a:pt x="885" y="259"/>
                    </a:lnTo>
                    <a:lnTo>
                      <a:pt x="885" y="259"/>
                    </a:lnTo>
                    <a:lnTo>
                      <a:pt x="885" y="250"/>
                    </a:lnTo>
                    <a:lnTo>
                      <a:pt x="885" y="241"/>
                    </a:lnTo>
                    <a:lnTo>
                      <a:pt x="885" y="232"/>
                    </a:lnTo>
                    <a:lnTo>
                      <a:pt x="885" y="232"/>
                    </a:lnTo>
                    <a:lnTo>
                      <a:pt x="885" y="223"/>
                    </a:lnTo>
                    <a:lnTo>
                      <a:pt x="885" y="223"/>
                    </a:lnTo>
                    <a:lnTo>
                      <a:pt x="894" y="214"/>
                    </a:lnTo>
                    <a:lnTo>
                      <a:pt x="894" y="214"/>
                    </a:lnTo>
                    <a:lnTo>
                      <a:pt x="894" y="214"/>
                    </a:lnTo>
                    <a:lnTo>
                      <a:pt x="903" y="214"/>
                    </a:lnTo>
                    <a:lnTo>
                      <a:pt x="903" y="214"/>
                    </a:lnTo>
                    <a:lnTo>
                      <a:pt x="911" y="214"/>
                    </a:lnTo>
                    <a:lnTo>
                      <a:pt x="911" y="214"/>
                    </a:lnTo>
                    <a:lnTo>
                      <a:pt x="911" y="205"/>
                    </a:lnTo>
                    <a:lnTo>
                      <a:pt x="920" y="205"/>
                    </a:lnTo>
                    <a:lnTo>
                      <a:pt x="920" y="205"/>
                    </a:lnTo>
                    <a:lnTo>
                      <a:pt x="929" y="205"/>
                    </a:lnTo>
                    <a:lnTo>
                      <a:pt x="929" y="205"/>
                    </a:lnTo>
                    <a:lnTo>
                      <a:pt x="938" y="205"/>
                    </a:lnTo>
                    <a:lnTo>
                      <a:pt x="938" y="205"/>
                    </a:lnTo>
                    <a:lnTo>
                      <a:pt x="947" y="205"/>
                    </a:lnTo>
                    <a:lnTo>
                      <a:pt x="947" y="205"/>
                    </a:lnTo>
                    <a:lnTo>
                      <a:pt x="947" y="205"/>
                    </a:lnTo>
                    <a:lnTo>
                      <a:pt x="947" y="196"/>
                    </a:lnTo>
                    <a:lnTo>
                      <a:pt x="956" y="196"/>
                    </a:lnTo>
                    <a:lnTo>
                      <a:pt x="956" y="196"/>
                    </a:lnTo>
                    <a:lnTo>
                      <a:pt x="956" y="187"/>
                    </a:lnTo>
                    <a:lnTo>
                      <a:pt x="956" y="187"/>
                    </a:lnTo>
                    <a:lnTo>
                      <a:pt x="956" y="187"/>
                    </a:lnTo>
                    <a:lnTo>
                      <a:pt x="956" y="178"/>
                    </a:lnTo>
                    <a:lnTo>
                      <a:pt x="956" y="178"/>
                    </a:lnTo>
                    <a:lnTo>
                      <a:pt x="956" y="178"/>
                    </a:lnTo>
                    <a:lnTo>
                      <a:pt x="956" y="170"/>
                    </a:lnTo>
                    <a:lnTo>
                      <a:pt x="956" y="170"/>
                    </a:lnTo>
                    <a:lnTo>
                      <a:pt x="956" y="161"/>
                    </a:lnTo>
                    <a:lnTo>
                      <a:pt x="956" y="161"/>
                    </a:lnTo>
                    <a:lnTo>
                      <a:pt x="956" y="161"/>
                    </a:lnTo>
                    <a:lnTo>
                      <a:pt x="965" y="152"/>
                    </a:lnTo>
                    <a:lnTo>
                      <a:pt x="965" y="152"/>
                    </a:lnTo>
                    <a:lnTo>
                      <a:pt x="965" y="143"/>
                    </a:lnTo>
                    <a:lnTo>
                      <a:pt x="974" y="134"/>
                    </a:lnTo>
                    <a:lnTo>
                      <a:pt x="974" y="134"/>
                    </a:lnTo>
                    <a:lnTo>
                      <a:pt x="983" y="125"/>
                    </a:lnTo>
                    <a:lnTo>
                      <a:pt x="983" y="125"/>
                    </a:lnTo>
                    <a:lnTo>
                      <a:pt x="983" y="125"/>
                    </a:lnTo>
                    <a:lnTo>
                      <a:pt x="992" y="116"/>
                    </a:lnTo>
                    <a:lnTo>
                      <a:pt x="992" y="116"/>
                    </a:lnTo>
                    <a:lnTo>
                      <a:pt x="992" y="116"/>
                    </a:lnTo>
                    <a:lnTo>
                      <a:pt x="1001" y="116"/>
                    </a:lnTo>
                    <a:lnTo>
                      <a:pt x="1001" y="116"/>
                    </a:lnTo>
                    <a:lnTo>
                      <a:pt x="1001" y="107"/>
                    </a:lnTo>
                    <a:lnTo>
                      <a:pt x="1001" y="107"/>
                    </a:lnTo>
                    <a:lnTo>
                      <a:pt x="1010" y="107"/>
                    </a:lnTo>
                    <a:lnTo>
                      <a:pt x="1010" y="107"/>
                    </a:lnTo>
                    <a:lnTo>
                      <a:pt x="1010" y="107"/>
                    </a:lnTo>
                    <a:lnTo>
                      <a:pt x="1010" y="107"/>
                    </a:lnTo>
                    <a:lnTo>
                      <a:pt x="1010" y="107"/>
                    </a:lnTo>
                    <a:lnTo>
                      <a:pt x="1010" y="98"/>
                    </a:lnTo>
                    <a:lnTo>
                      <a:pt x="1019" y="98"/>
                    </a:lnTo>
                    <a:lnTo>
                      <a:pt x="1019" y="98"/>
                    </a:lnTo>
                    <a:lnTo>
                      <a:pt x="1019" y="98"/>
                    </a:lnTo>
                    <a:lnTo>
                      <a:pt x="1019" y="98"/>
                    </a:lnTo>
                    <a:lnTo>
                      <a:pt x="1019" y="89"/>
                    </a:lnTo>
                    <a:lnTo>
                      <a:pt x="1019" y="89"/>
                    </a:lnTo>
                    <a:lnTo>
                      <a:pt x="1028" y="89"/>
                    </a:lnTo>
                    <a:lnTo>
                      <a:pt x="1028" y="89"/>
                    </a:lnTo>
                    <a:lnTo>
                      <a:pt x="1028" y="80"/>
                    </a:lnTo>
                    <a:lnTo>
                      <a:pt x="1028" y="80"/>
                    </a:lnTo>
                    <a:lnTo>
                      <a:pt x="1028" y="80"/>
                    </a:lnTo>
                    <a:lnTo>
                      <a:pt x="1037" y="71"/>
                    </a:lnTo>
                    <a:lnTo>
                      <a:pt x="1037" y="71"/>
                    </a:lnTo>
                    <a:lnTo>
                      <a:pt x="1037" y="71"/>
                    </a:lnTo>
                    <a:lnTo>
                      <a:pt x="1037" y="62"/>
                    </a:lnTo>
                    <a:lnTo>
                      <a:pt x="1045" y="53"/>
                    </a:lnTo>
                    <a:lnTo>
                      <a:pt x="1045" y="53"/>
                    </a:lnTo>
                    <a:lnTo>
                      <a:pt x="1045" y="53"/>
                    </a:lnTo>
                    <a:lnTo>
                      <a:pt x="1045" y="44"/>
                    </a:lnTo>
                    <a:lnTo>
                      <a:pt x="1045" y="44"/>
                    </a:lnTo>
                    <a:lnTo>
                      <a:pt x="1045" y="44"/>
                    </a:lnTo>
                    <a:lnTo>
                      <a:pt x="1054" y="44"/>
                    </a:lnTo>
                    <a:lnTo>
                      <a:pt x="1054" y="44"/>
                    </a:lnTo>
                    <a:lnTo>
                      <a:pt x="1054" y="44"/>
                    </a:lnTo>
                    <a:lnTo>
                      <a:pt x="1054" y="44"/>
                    </a:lnTo>
                    <a:lnTo>
                      <a:pt x="1054" y="44"/>
                    </a:lnTo>
                    <a:lnTo>
                      <a:pt x="1054" y="44"/>
                    </a:lnTo>
                    <a:lnTo>
                      <a:pt x="1054" y="44"/>
                    </a:lnTo>
                    <a:lnTo>
                      <a:pt x="1054" y="44"/>
                    </a:lnTo>
                    <a:lnTo>
                      <a:pt x="1054" y="36"/>
                    </a:lnTo>
                    <a:lnTo>
                      <a:pt x="1045" y="36"/>
                    </a:lnTo>
                    <a:lnTo>
                      <a:pt x="1045" y="36"/>
                    </a:lnTo>
                    <a:lnTo>
                      <a:pt x="1045" y="36"/>
                    </a:lnTo>
                    <a:lnTo>
                      <a:pt x="1045" y="36"/>
                    </a:lnTo>
                    <a:lnTo>
                      <a:pt x="1045" y="27"/>
                    </a:lnTo>
                    <a:lnTo>
                      <a:pt x="1045" y="27"/>
                    </a:lnTo>
                    <a:lnTo>
                      <a:pt x="1045" y="27"/>
                    </a:lnTo>
                    <a:lnTo>
                      <a:pt x="1045" y="27"/>
                    </a:lnTo>
                    <a:lnTo>
                      <a:pt x="1037" y="27"/>
                    </a:lnTo>
                    <a:lnTo>
                      <a:pt x="1037" y="27"/>
                    </a:lnTo>
                    <a:lnTo>
                      <a:pt x="1037" y="27"/>
                    </a:lnTo>
                    <a:lnTo>
                      <a:pt x="1037" y="27"/>
                    </a:lnTo>
                    <a:lnTo>
                      <a:pt x="1037" y="27"/>
                    </a:lnTo>
                    <a:lnTo>
                      <a:pt x="1037" y="27"/>
                    </a:lnTo>
                    <a:lnTo>
                      <a:pt x="1037" y="18"/>
                    </a:lnTo>
                    <a:lnTo>
                      <a:pt x="1028" y="18"/>
                    </a:lnTo>
                    <a:lnTo>
                      <a:pt x="1028" y="18"/>
                    </a:lnTo>
                    <a:lnTo>
                      <a:pt x="1028" y="18"/>
                    </a:lnTo>
                    <a:lnTo>
                      <a:pt x="1028" y="18"/>
                    </a:lnTo>
                    <a:lnTo>
                      <a:pt x="1019" y="18"/>
                    </a:lnTo>
                    <a:lnTo>
                      <a:pt x="1019" y="18"/>
                    </a:lnTo>
                    <a:lnTo>
                      <a:pt x="1019" y="18"/>
                    </a:lnTo>
                    <a:lnTo>
                      <a:pt x="1019" y="18"/>
                    </a:lnTo>
                    <a:lnTo>
                      <a:pt x="1019" y="18"/>
                    </a:lnTo>
                    <a:lnTo>
                      <a:pt x="1010" y="18"/>
                    </a:lnTo>
                    <a:lnTo>
                      <a:pt x="1010" y="18"/>
                    </a:lnTo>
                    <a:lnTo>
                      <a:pt x="1010" y="18"/>
                    </a:lnTo>
                    <a:lnTo>
                      <a:pt x="1010" y="18"/>
                    </a:lnTo>
                    <a:lnTo>
                      <a:pt x="1010" y="18"/>
                    </a:lnTo>
                    <a:lnTo>
                      <a:pt x="1010" y="18"/>
                    </a:lnTo>
                    <a:lnTo>
                      <a:pt x="1010" y="18"/>
                    </a:lnTo>
                    <a:lnTo>
                      <a:pt x="1001" y="9"/>
                    </a:lnTo>
                    <a:lnTo>
                      <a:pt x="1001" y="9"/>
                    </a:lnTo>
                    <a:lnTo>
                      <a:pt x="1001" y="9"/>
                    </a:lnTo>
                    <a:lnTo>
                      <a:pt x="1001" y="9"/>
                    </a:lnTo>
                    <a:lnTo>
                      <a:pt x="1001" y="9"/>
                    </a:lnTo>
                    <a:lnTo>
                      <a:pt x="1001" y="9"/>
                    </a:lnTo>
                    <a:lnTo>
                      <a:pt x="992" y="9"/>
                    </a:lnTo>
                    <a:lnTo>
                      <a:pt x="992" y="0"/>
                    </a:lnTo>
                    <a:lnTo>
                      <a:pt x="992" y="0"/>
                    </a:lnTo>
                    <a:lnTo>
                      <a:pt x="992" y="0"/>
                    </a:lnTo>
                    <a:lnTo>
                      <a:pt x="992" y="0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74" y="0"/>
                    </a:lnTo>
                    <a:lnTo>
                      <a:pt x="974" y="0"/>
                    </a:lnTo>
                    <a:lnTo>
                      <a:pt x="974" y="0"/>
                    </a:lnTo>
                    <a:lnTo>
                      <a:pt x="965" y="0"/>
                    </a:lnTo>
                    <a:lnTo>
                      <a:pt x="965" y="0"/>
                    </a:lnTo>
                    <a:lnTo>
                      <a:pt x="965" y="0"/>
                    </a:lnTo>
                    <a:lnTo>
                      <a:pt x="965" y="0"/>
                    </a:lnTo>
                    <a:lnTo>
                      <a:pt x="965" y="0"/>
                    </a:lnTo>
                    <a:lnTo>
                      <a:pt x="956" y="0"/>
                    </a:lnTo>
                    <a:lnTo>
                      <a:pt x="956" y="0"/>
                    </a:lnTo>
                    <a:lnTo>
                      <a:pt x="956" y="0"/>
                    </a:lnTo>
                    <a:lnTo>
                      <a:pt x="947" y="0"/>
                    </a:lnTo>
                    <a:lnTo>
                      <a:pt x="947" y="0"/>
                    </a:lnTo>
                    <a:lnTo>
                      <a:pt x="947" y="0"/>
                    </a:lnTo>
                    <a:lnTo>
                      <a:pt x="947" y="0"/>
                    </a:lnTo>
                    <a:lnTo>
                      <a:pt x="947" y="0"/>
                    </a:lnTo>
                    <a:lnTo>
                      <a:pt x="938" y="0"/>
                    </a:lnTo>
                    <a:lnTo>
                      <a:pt x="938" y="0"/>
                    </a:lnTo>
                    <a:lnTo>
                      <a:pt x="938" y="0"/>
                    </a:lnTo>
                    <a:lnTo>
                      <a:pt x="929" y="0"/>
                    </a:lnTo>
                    <a:lnTo>
                      <a:pt x="929" y="0"/>
                    </a:lnTo>
                    <a:lnTo>
                      <a:pt x="929" y="0"/>
                    </a:lnTo>
                    <a:lnTo>
                      <a:pt x="929" y="0"/>
                    </a:lnTo>
                    <a:lnTo>
                      <a:pt x="929" y="0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11" y="0"/>
                    </a:lnTo>
                    <a:lnTo>
                      <a:pt x="911" y="0"/>
                    </a:lnTo>
                    <a:lnTo>
                      <a:pt x="911" y="0"/>
                    </a:lnTo>
                    <a:lnTo>
                      <a:pt x="911" y="0"/>
                    </a:lnTo>
                    <a:lnTo>
                      <a:pt x="911" y="0"/>
                    </a:lnTo>
                    <a:lnTo>
                      <a:pt x="911" y="0"/>
                    </a:lnTo>
                    <a:lnTo>
                      <a:pt x="911" y="0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03" y="0"/>
                    </a:lnTo>
                    <a:lnTo>
                      <a:pt x="903" y="9"/>
                    </a:lnTo>
                    <a:lnTo>
                      <a:pt x="903" y="9"/>
                    </a:lnTo>
                    <a:lnTo>
                      <a:pt x="903" y="9"/>
                    </a:lnTo>
                    <a:lnTo>
                      <a:pt x="903" y="9"/>
                    </a:lnTo>
                    <a:lnTo>
                      <a:pt x="903" y="9"/>
                    </a:lnTo>
                    <a:lnTo>
                      <a:pt x="903" y="9"/>
                    </a:lnTo>
                    <a:lnTo>
                      <a:pt x="903" y="18"/>
                    </a:lnTo>
                    <a:lnTo>
                      <a:pt x="903" y="18"/>
                    </a:lnTo>
                    <a:lnTo>
                      <a:pt x="903" y="18"/>
                    </a:lnTo>
                    <a:lnTo>
                      <a:pt x="903" y="18"/>
                    </a:lnTo>
                    <a:lnTo>
                      <a:pt x="903" y="27"/>
                    </a:lnTo>
                    <a:lnTo>
                      <a:pt x="894" y="27"/>
                    </a:lnTo>
                    <a:lnTo>
                      <a:pt x="894" y="27"/>
                    </a:lnTo>
                    <a:lnTo>
                      <a:pt x="894" y="27"/>
                    </a:lnTo>
                    <a:lnTo>
                      <a:pt x="894" y="27"/>
                    </a:lnTo>
                    <a:lnTo>
                      <a:pt x="894" y="27"/>
                    </a:lnTo>
                    <a:lnTo>
                      <a:pt x="894" y="36"/>
                    </a:lnTo>
                    <a:lnTo>
                      <a:pt x="894" y="36"/>
                    </a:lnTo>
                    <a:lnTo>
                      <a:pt x="894" y="36"/>
                    </a:lnTo>
                    <a:lnTo>
                      <a:pt x="894" y="36"/>
                    </a:lnTo>
                    <a:lnTo>
                      <a:pt x="894" y="36"/>
                    </a:lnTo>
                    <a:lnTo>
                      <a:pt x="894" y="36"/>
                    </a:lnTo>
                    <a:lnTo>
                      <a:pt x="894" y="36"/>
                    </a:lnTo>
                    <a:lnTo>
                      <a:pt x="894" y="36"/>
                    </a:lnTo>
                    <a:lnTo>
                      <a:pt x="885" y="44"/>
                    </a:lnTo>
                    <a:lnTo>
                      <a:pt x="885" y="44"/>
                    </a:lnTo>
                    <a:lnTo>
                      <a:pt x="885" y="44"/>
                    </a:lnTo>
                    <a:lnTo>
                      <a:pt x="885" y="44"/>
                    </a:lnTo>
                    <a:lnTo>
                      <a:pt x="885" y="44"/>
                    </a:lnTo>
                    <a:lnTo>
                      <a:pt x="885" y="44"/>
                    </a:lnTo>
                    <a:lnTo>
                      <a:pt x="885" y="44"/>
                    </a:lnTo>
                    <a:lnTo>
                      <a:pt x="885" y="44"/>
                    </a:lnTo>
                    <a:lnTo>
                      <a:pt x="876" y="44"/>
                    </a:lnTo>
                    <a:lnTo>
                      <a:pt x="876" y="44"/>
                    </a:lnTo>
                    <a:lnTo>
                      <a:pt x="876" y="44"/>
                    </a:lnTo>
                    <a:lnTo>
                      <a:pt x="876" y="44"/>
                    </a:lnTo>
                    <a:lnTo>
                      <a:pt x="876" y="44"/>
                    </a:lnTo>
                    <a:lnTo>
                      <a:pt x="876" y="44"/>
                    </a:lnTo>
                    <a:lnTo>
                      <a:pt x="876" y="44"/>
                    </a:lnTo>
                    <a:lnTo>
                      <a:pt x="876" y="44"/>
                    </a:lnTo>
                    <a:lnTo>
                      <a:pt x="867" y="44"/>
                    </a:lnTo>
                    <a:lnTo>
                      <a:pt x="867" y="44"/>
                    </a:lnTo>
                    <a:lnTo>
                      <a:pt x="867" y="44"/>
                    </a:lnTo>
                    <a:lnTo>
                      <a:pt x="867" y="44"/>
                    </a:lnTo>
                    <a:lnTo>
                      <a:pt x="867" y="44"/>
                    </a:lnTo>
                    <a:lnTo>
                      <a:pt x="867" y="44"/>
                    </a:lnTo>
                    <a:lnTo>
                      <a:pt x="867" y="44"/>
                    </a:lnTo>
                    <a:lnTo>
                      <a:pt x="858" y="44"/>
                    </a:lnTo>
                    <a:lnTo>
                      <a:pt x="858" y="44"/>
                    </a:lnTo>
                    <a:lnTo>
                      <a:pt x="858" y="36"/>
                    </a:lnTo>
                    <a:lnTo>
                      <a:pt x="858" y="36"/>
                    </a:lnTo>
                    <a:lnTo>
                      <a:pt x="858" y="36"/>
                    </a:lnTo>
                    <a:lnTo>
                      <a:pt x="858" y="36"/>
                    </a:lnTo>
                    <a:lnTo>
                      <a:pt x="858" y="36"/>
                    </a:lnTo>
                    <a:lnTo>
                      <a:pt x="858" y="36"/>
                    </a:lnTo>
                    <a:lnTo>
                      <a:pt x="858" y="36"/>
                    </a:lnTo>
                    <a:lnTo>
                      <a:pt x="849" y="36"/>
                    </a:lnTo>
                    <a:lnTo>
                      <a:pt x="849" y="36"/>
                    </a:lnTo>
                    <a:lnTo>
                      <a:pt x="849" y="27"/>
                    </a:lnTo>
                    <a:lnTo>
                      <a:pt x="849" y="27"/>
                    </a:lnTo>
                    <a:lnTo>
                      <a:pt x="849" y="27"/>
                    </a:lnTo>
                    <a:lnTo>
                      <a:pt x="849" y="27"/>
                    </a:lnTo>
                    <a:lnTo>
                      <a:pt x="849" y="27"/>
                    </a:lnTo>
                    <a:lnTo>
                      <a:pt x="849" y="27"/>
                    </a:lnTo>
                    <a:lnTo>
                      <a:pt x="849" y="27"/>
                    </a:lnTo>
                    <a:lnTo>
                      <a:pt x="849" y="27"/>
                    </a:lnTo>
                    <a:lnTo>
                      <a:pt x="849" y="27"/>
                    </a:lnTo>
                    <a:lnTo>
                      <a:pt x="849" y="27"/>
                    </a:lnTo>
                    <a:lnTo>
                      <a:pt x="849" y="27"/>
                    </a:lnTo>
                    <a:lnTo>
                      <a:pt x="840" y="27"/>
                    </a:lnTo>
                    <a:lnTo>
                      <a:pt x="840" y="27"/>
                    </a:lnTo>
                    <a:lnTo>
                      <a:pt x="840" y="27"/>
                    </a:lnTo>
                    <a:lnTo>
                      <a:pt x="840" y="27"/>
                    </a:lnTo>
                    <a:lnTo>
                      <a:pt x="840" y="27"/>
                    </a:lnTo>
                    <a:lnTo>
                      <a:pt x="840" y="27"/>
                    </a:lnTo>
                    <a:lnTo>
                      <a:pt x="840" y="27"/>
                    </a:lnTo>
                    <a:lnTo>
                      <a:pt x="840" y="27"/>
                    </a:lnTo>
                    <a:lnTo>
                      <a:pt x="840" y="27"/>
                    </a:lnTo>
                    <a:lnTo>
                      <a:pt x="840" y="27"/>
                    </a:lnTo>
                    <a:lnTo>
                      <a:pt x="831" y="36"/>
                    </a:lnTo>
                    <a:lnTo>
                      <a:pt x="831" y="36"/>
                    </a:lnTo>
                    <a:lnTo>
                      <a:pt x="831" y="36"/>
                    </a:lnTo>
                    <a:lnTo>
                      <a:pt x="831" y="36"/>
                    </a:lnTo>
                    <a:lnTo>
                      <a:pt x="831" y="36"/>
                    </a:lnTo>
                    <a:lnTo>
                      <a:pt x="831" y="36"/>
                    </a:lnTo>
                    <a:lnTo>
                      <a:pt x="831" y="36"/>
                    </a:lnTo>
                    <a:lnTo>
                      <a:pt x="831" y="36"/>
                    </a:lnTo>
                    <a:lnTo>
                      <a:pt x="831" y="44"/>
                    </a:lnTo>
                    <a:lnTo>
                      <a:pt x="831" y="44"/>
                    </a:lnTo>
                    <a:lnTo>
                      <a:pt x="831" y="44"/>
                    </a:lnTo>
                    <a:lnTo>
                      <a:pt x="831" y="44"/>
                    </a:lnTo>
                    <a:lnTo>
                      <a:pt x="831" y="44"/>
                    </a:lnTo>
                    <a:lnTo>
                      <a:pt x="831" y="44"/>
                    </a:lnTo>
                    <a:lnTo>
                      <a:pt x="831" y="44"/>
                    </a:lnTo>
                    <a:lnTo>
                      <a:pt x="831" y="53"/>
                    </a:lnTo>
                    <a:lnTo>
                      <a:pt x="831" y="53"/>
                    </a:lnTo>
                    <a:lnTo>
                      <a:pt x="831" y="53"/>
                    </a:lnTo>
                    <a:lnTo>
                      <a:pt x="831" y="53"/>
                    </a:lnTo>
                    <a:lnTo>
                      <a:pt x="831" y="53"/>
                    </a:lnTo>
                    <a:lnTo>
                      <a:pt x="831" y="53"/>
                    </a:lnTo>
                    <a:lnTo>
                      <a:pt x="831" y="53"/>
                    </a:lnTo>
                    <a:lnTo>
                      <a:pt x="831" y="53"/>
                    </a:lnTo>
                    <a:lnTo>
                      <a:pt x="831" y="53"/>
                    </a:lnTo>
                    <a:lnTo>
                      <a:pt x="822" y="53"/>
                    </a:lnTo>
                    <a:lnTo>
                      <a:pt x="822" y="62"/>
                    </a:lnTo>
                    <a:lnTo>
                      <a:pt x="822" y="62"/>
                    </a:lnTo>
                    <a:lnTo>
                      <a:pt x="822" y="62"/>
                    </a:lnTo>
                    <a:lnTo>
                      <a:pt x="822" y="62"/>
                    </a:lnTo>
                    <a:lnTo>
                      <a:pt x="822" y="62"/>
                    </a:lnTo>
                    <a:lnTo>
                      <a:pt x="822" y="62"/>
                    </a:lnTo>
                    <a:lnTo>
                      <a:pt x="813" y="62"/>
                    </a:lnTo>
                    <a:lnTo>
                      <a:pt x="813" y="62"/>
                    </a:lnTo>
                    <a:lnTo>
                      <a:pt x="813" y="62"/>
                    </a:lnTo>
                    <a:lnTo>
                      <a:pt x="813" y="62"/>
                    </a:lnTo>
                    <a:lnTo>
                      <a:pt x="813" y="62"/>
                    </a:lnTo>
                    <a:lnTo>
                      <a:pt x="804" y="62"/>
                    </a:lnTo>
                    <a:lnTo>
                      <a:pt x="804" y="62"/>
                    </a:lnTo>
                    <a:lnTo>
                      <a:pt x="804" y="62"/>
                    </a:lnTo>
                    <a:lnTo>
                      <a:pt x="804" y="62"/>
                    </a:lnTo>
                    <a:lnTo>
                      <a:pt x="813" y="62"/>
                    </a:lnTo>
                    <a:lnTo>
                      <a:pt x="813" y="62"/>
                    </a:lnTo>
                    <a:lnTo>
                      <a:pt x="813" y="62"/>
                    </a:lnTo>
                    <a:lnTo>
                      <a:pt x="813" y="62"/>
                    </a:lnTo>
                    <a:lnTo>
                      <a:pt x="813" y="62"/>
                    </a:lnTo>
                    <a:lnTo>
                      <a:pt x="813" y="62"/>
                    </a:lnTo>
                    <a:lnTo>
                      <a:pt x="813" y="62"/>
                    </a:lnTo>
                    <a:lnTo>
                      <a:pt x="813" y="62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13" y="71"/>
                    </a:lnTo>
                    <a:lnTo>
                      <a:pt x="822" y="80"/>
                    </a:lnTo>
                    <a:lnTo>
                      <a:pt x="822" y="80"/>
                    </a:lnTo>
                    <a:lnTo>
                      <a:pt x="822" y="80"/>
                    </a:lnTo>
                    <a:lnTo>
                      <a:pt x="822" y="80"/>
                    </a:lnTo>
                    <a:lnTo>
                      <a:pt x="822" y="80"/>
                    </a:lnTo>
                    <a:lnTo>
                      <a:pt x="822" y="80"/>
                    </a:lnTo>
                    <a:lnTo>
                      <a:pt x="822" y="80"/>
                    </a:lnTo>
                    <a:lnTo>
                      <a:pt x="822" y="80"/>
                    </a:lnTo>
                    <a:lnTo>
                      <a:pt x="822" y="80"/>
                    </a:lnTo>
                    <a:lnTo>
                      <a:pt x="822" y="80"/>
                    </a:lnTo>
                    <a:lnTo>
                      <a:pt x="822" y="80"/>
                    </a:lnTo>
                    <a:lnTo>
                      <a:pt x="822" y="89"/>
                    </a:lnTo>
                    <a:lnTo>
                      <a:pt x="822" y="89"/>
                    </a:lnTo>
                    <a:lnTo>
                      <a:pt x="822" y="89"/>
                    </a:lnTo>
                    <a:lnTo>
                      <a:pt x="822" y="89"/>
                    </a:lnTo>
                    <a:lnTo>
                      <a:pt x="822" y="89"/>
                    </a:lnTo>
                    <a:lnTo>
                      <a:pt x="822" y="89"/>
                    </a:lnTo>
                    <a:lnTo>
                      <a:pt x="822" y="89"/>
                    </a:lnTo>
                    <a:lnTo>
                      <a:pt x="822" y="89"/>
                    </a:lnTo>
                    <a:lnTo>
                      <a:pt x="813" y="89"/>
                    </a:lnTo>
                    <a:lnTo>
                      <a:pt x="813" y="89"/>
                    </a:lnTo>
                    <a:lnTo>
                      <a:pt x="813" y="89"/>
                    </a:lnTo>
                    <a:lnTo>
                      <a:pt x="813" y="89"/>
                    </a:lnTo>
                    <a:lnTo>
                      <a:pt x="813" y="89"/>
                    </a:lnTo>
                    <a:lnTo>
                      <a:pt x="813" y="89"/>
                    </a:lnTo>
                    <a:lnTo>
                      <a:pt x="804" y="89"/>
                    </a:lnTo>
                    <a:lnTo>
                      <a:pt x="804" y="89"/>
                    </a:lnTo>
                    <a:lnTo>
                      <a:pt x="804" y="89"/>
                    </a:lnTo>
                    <a:lnTo>
                      <a:pt x="804" y="89"/>
                    </a:lnTo>
                    <a:lnTo>
                      <a:pt x="795" y="89"/>
                    </a:lnTo>
                    <a:lnTo>
                      <a:pt x="795" y="89"/>
                    </a:lnTo>
                    <a:lnTo>
                      <a:pt x="795" y="89"/>
                    </a:lnTo>
                    <a:lnTo>
                      <a:pt x="795" y="89"/>
                    </a:lnTo>
                    <a:lnTo>
                      <a:pt x="786" y="89"/>
                    </a:lnTo>
                    <a:lnTo>
                      <a:pt x="786" y="89"/>
                    </a:lnTo>
                    <a:lnTo>
                      <a:pt x="786" y="89"/>
                    </a:lnTo>
                    <a:lnTo>
                      <a:pt x="786" y="89"/>
                    </a:lnTo>
                    <a:lnTo>
                      <a:pt x="786" y="89"/>
                    </a:lnTo>
                    <a:lnTo>
                      <a:pt x="778" y="89"/>
                    </a:lnTo>
                    <a:lnTo>
                      <a:pt x="778" y="89"/>
                    </a:lnTo>
                    <a:lnTo>
                      <a:pt x="778" y="89"/>
                    </a:lnTo>
                    <a:lnTo>
                      <a:pt x="778" y="89"/>
                    </a:lnTo>
                    <a:lnTo>
                      <a:pt x="778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9"/>
                    </a:lnTo>
                    <a:lnTo>
                      <a:pt x="769" y="80"/>
                    </a:lnTo>
                    <a:lnTo>
                      <a:pt x="769" y="80"/>
                    </a:lnTo>
                    <a:lnTo>
                      <a:pt x="769" y="80"/>
                    </a:lnTo>
                    <a:lnTo>
                      <a:pt x="769" y="80"/>
                    </a:lnTo>
                    <a:lnTo>
                      <a:pt x="769" y="80"/>
                    </a:lnTo>
                    <a:lnTo>
                      <a:pt x="760" y="80"/>
                    </a:lnTo>
                    <a:lnTo>
                      <a:pt x="760" y="80"/>
                    </a:lnTo>
                    <a:lnTo>
                      <a:pt x="760" y="80"/>
                    </a:lnTo>
                    <a:lnTo>
                      <a:pt x="760" y="71"/>
                    </a:lnTo>
                    <a:lnTo>
                      <a:pt x="760" y="71"/>
                    </a:lnTo>
                    <a:lnTo>
                      <a:pt x="760" y="71"/>
                    </a:lnTo>
                    <a:lnTo>
                      <a:pt x="760" y="71"/>
                    </a:lnTo>
                    <a:lnTo>
                      <a:pt x="760" y="71"/>
                    </a:lnTo>
                    <a:lnTo>
                      <a:pt x="760" y="71"/>
                    </a:lnTo>
                    <a:lnTo>
                      <a:pt x="760" y="71"/>
                    </a:lnTo>
                    <a:lnTo>
                      <a:pt x="760" y="71"/>
                    </a:lnTo>
                    <a:lnTo>
                      <a:pt x="760" y="71"/>
                    </a:lnTo>
                    <a:lnTo>
                      <a:pt x="751" y="71"/>
                    </a:lnTo>
                    <a:lnTo>
                      <a:pt x="751" y="71"/>
                    </a:lnTo>
                    <a:lnTo>
                      <a:pt x="751" y="71"/>
                    </a:lnTo>
                    <a:lnTo>
                      <a:pt x="751" y="71"/>
                    </a:lnTo>
                    <a:lnTo>
                      <a:pt x="751" y="71"/>
                    </a:lnTo>
                    <a:lnTo>
                      <a:pt x="751" y="71"/>
                    </a:lnTo>
                    <a:lnTo>
                      <a:pt x="742" y="71"/>
                    </a:lnTo>
                    <a:lnTo>
                      <a:pt x="742" y="71"/>
                    </a:lnTo>
                    <a:lnTo>
                      <a:pt x="742" y="71"/>
                    </a:lnTo>
                    <a:lnTo>
                      <a:pt x="742" y="71"/>
                    </a:lnTo>
                    <a:lnTo>
                      <a:pt x="733" y="71"/>
                    </a:lnTo>
                    <a:lnTo>
                      <a:pt x="733" y="71"/>
                    </a:lnTo>
                    <a:lnTo>
                      <a:pt x="733" y="71"/>
                    </a:lnTo>
                    <a:lnTo>
                      <a:pt x="733" y="71"/>
                    </a:lnTo>
                    <a:lnTo>
                      <a:pt x="724" y="71"/>
                    </a:lnTo>
                    <a:lnTo>
                      <a:pt x="724" y="71"/>
                    </a:lnTo>
                    <a:lnTo>
                      <a:pt x="724" y="71"/>
                    </a:lnTo>
                    <a:lnTo>
                      <a:pt x="715" y="71"/>
                    </a:lnTo>
                    <a:lnTo>
                      <a:pt x="715" y="71"/>
                    </a:lnTo>
                    <a:lnTo>
                      <a:pt x="715" y="71"/>
                    </a:lnTo>
                    <a:lnTo>
                      <a:pt x="715" y="71"/>
                    </a:lnTo>
                    <a:lnTo>
                      <a:pt x="706" y="71"/>
                    </a:lnTo>
                    <a:lnTo>
                      <a:pt x="706" y="71"/>
                    </a:lnTo>
                    <a:lnTo>
                      <a:pt x="706" y="71"/>
                    </a:lnTo>
                    <a:lnTo>
                      <a:pt x="706" y="71"/>
                    </a:lnTo>
                    <a:lnTo>
                      <a:pt x="697" y="71"/>
                    </a:lnTo>
                    <a:lnTo>
                      <a:pt x="697" y="71"/>
                    </a:lnTo>
                    <a:lnTo>
                      <a:pt x="697" y="71"/>
                    </a:lnTo>
                    <a:lnTo>
                      <a:pt x="697" y="71"/>
                    </a:lnTo>
                    <a:lnTo>
                      <a:pt x="688" y="71"/>
                    </a:lnTo>
                    <a:lnTo>
                      <a:pt x="688" y="71"/>
                    </a:lnTo>
                    <a:lnTo>
                      <a:pt x="688" y="71"/>
                    </a:lnTo>
                    <a:lnTo>
                      <a:pt x="688" y="71"/>
                    </a:lnTo>
                    <a:lnTo>
                      <a:pt x="679" y="71"/>
                    </a:lnTo>
                    <a:lnTo>
                      <a:pt x="679" y="71"/>
                    </a:lnTo>
                    <a:lnTo>
                      <a:pt x="679" y="71"/>
                    </a:lnTo>
                    <a:lnTo>
                      <a:pt x="670" y="71"/>
                    </a:lnTo>
                    <a:lnTo>
                      <a:pt x="670" y="71"/>
                    </a:lnTo>
                    <a:lnTo>
                      <a:pt x="670" y="71"/>
                    </a:lnTo>
                    <a:lnTo>
                      <a:pt x="661" y="71"/>
                    </a:lnTo>
                    <a:lnTo>
                      <a:pt x="661" y="71"/>
                    </a:lnTo>
                    <a:lnTo>
                      <a:pt x="661" y="71"/>
                    </a:lnTo>
                    <a:lnTo>
                      <a:pt x="661" y="71"/>
                    </a:lnTo>
                    <a:lnTo>
                      <a:pt x="652" y="71"/>
                    </a:lnTo>
                    <a:lnTo>
                      <a:pt x="652" y="71"/>
                    </a:lnTo>
                    <a:lnTo>
                      <a:pt x="652" y="71"/>
                    </a:lnTo>
                    <a:lnTo>
                      <a:pt x="652" y="71"/>
                    </a:lnTo>
                    <a:lnTo>
                      <a:pt x="652" y="71"/>
                    </a:lnTo>
                    <a:lnTo>
                      <a:pt x="644" y="71"/>
                    </a:lnTo>
                    <a:lnTo>
                      <a:pt x="644" y="71"/>
                    </a:lnTo>
                    <a:lnTo>
                      <a:pt x="644" y="71"/>
                    </a:lnTo>
                    <a:lnTo>
                      <a:pt x="644" y="71"/>
                    </a:lnTo>
                    <a:lnTo>
                      <a:pt x="644" y="71"/>
                    </a:lnTo>
                    <a:lnTo>
                      <a:pt x="644" y="71"/>
                    </a:lnTo>
                    <a:lnTo>
                      <a:pt x="635" y="71"/>
                    </a:lnTo>
                    <a:lnTo>
                      <a:pt x="635" y="71"/>
                    </a:lnTo>
                    <a:lnTo>
                      <a:pt x="635" y="71"/>
                    </a:lnTo>
                    <a:lnTo>
                      <a:pt x="635" y="71"/>
                    </a:lnTo>
                    <a:lnTo>
                      <a:pt x="635" y="71"/>
                    </a:lnTo>
                    <a:lnTo>
                      <a:pt x="635" y="71"/>
                    </a:lnTo>
                    <a:lnTo>
                      <a:pt x="626" y="71"/>
                    </a:lnTo>
                    <a:lnTo>
                      <a:pt x="626" y="71"/>
                    </a:lnTo>
                    <a:lnTo>
                      <a:pt x="626" y="71"/>
                    </a:lnTo>
                    <a:lnTo>
                      <a:pt x="626" y="71"/>
                    </a:lnTo>
                    <a:lnTo>
                      <a:pt x="626" y="71"/>
                    </a:lnTo>
                    <a:lnTo>
                      <a:pt x="626" y="71"/>
                    </a:lnTo>
                    <a:lnTo>
                      <a:pt x="626" y="71"/>
                    </a:lnTo>
                    <a:lnTo>
                      <a:pt x="626" y="71"/>
                    </a:lnTo>
                    <a:lnTo>
                      <a:pt x="626" y="62"/>
                    </a:lnTo>
                    <a:lnTo>
                      <a:pt x="626" y="62"/>
                    </a:lnTo>
                    <a:lnTo>
                      <a:pt x="626" y="62"/>
                    </a:lnTo>
                    <a:lnTo>
                      <a:pt x="626" y="62"/>
                    </a:lnTo>
                    <a:lnTo>
                      <a:pt x="626" y="62"/>
                    </a:lnTo>
                    <a:lnTo>
                      <a:pt x="626" y="62"/>
                    </a:lnTo>
                    <a:lnTo>
                      <a:pt x="626" y="62"/>
                    </a:lnTo>
                    <a:lnTo>
                      <a:pt x="626" y="62"/>
                    </a:lnTo>
                    <a:lnTo>
                      <a:pt x="626" y="53"/>
                    </a:lnTo>
                    <a:lnTo>
                      <a:pt x="626" y="53"/>
                    </a:lnTo>
                    <a:lnTo>
                      <a:pt x="626" y="53"/>
                    </a:lnTo>
                    <a:lnTo>
                      <a:pt x="626" y="53"/>
                    </a:lnTo>
                    <a:lnTo>
                      <a:pt x="626" y="53"/>
                    </a:lnTo>
                    <a:lnTo>
                      <a:pt x="626" y="53"/>
                    </a:lnTo>
                    <a:lnTo>
                      <a:pt x="626" y="53"/>
                    </a:lnTo>
                    <a:lnTo>
                      <a:pt x="626" y="53"/>
                    </a:lnTo>
                    <a:lnTo>
                      <a:pt x="626" y="53"/>
                    </a:lnTo>
                    <a:lnTo>
                      <a:pt x="626" y="53"/>
                    </a:lnTo>
                    <a:lnTo>
                      <a:pt x="626" y="53"/>
                    </a:lnTo>
                    <a:lnTo>
                      <a:pt x="626" y="44"/>
                    </a:lnTo>
                    <a:lnTo>
                      <a:pt x="626" y="44"/>
                    </a:lnTo>
                    <a:lnTo>
                      <a:pt x="626" y="44"/>
                    </a:lnTo>
                    <a:lnTo>
                      <a:pt x="617" y="44"/>
                    </a:lnTo>
                    <a:lnTo>
                      <a:pt x="617" y="44"/>
                    </a:lnTo>
                    <a:lnTo>
                      <a:pt x="617" y="44"/>
                    </a:lnTo>
                    <a:lnTo>
                      <a:pt x="617" y="44"/>
                    </a:lnTo>
                    <a:lnTo>
                      <a:pt x="617" y="44"/>
                    </a:lnTo>
                    <a:lnTo>
                      <a:pt x="617" y="44"/>
                    </a:lnTo>
                    <a:lnTo>
                      <a:pt x="617" y="44"/>
                    </a:lnTo>
                    <a:lnTo>
                      <a:pt x="608" y="44"/>
                    </a:lnTo>
                    <a:lnTo>
                      <a:pt x="608" y="44"/>
                    </a:lnTo>
                    <a:lnTo>
                      <a:pt x="608" y="36"/>
                    </a:lnTo>
                    <a:lnTo>
                      <a:pt x="608" y="36"/>
                    </a:lnTo>
                    <a:lnTo>
                      <a:pt x="608" y="36"/>
                    </a:lnTo>
                    <a:lnTo>
                      <a:pt x="599" y="36"/>
                    </a:lnTo>
                    <a:lnTo>
                      <a:pt x="599" y="36"/>
                    </a:lnTo>
                    <a:lnTo>
                      <a:pt x="599" y="36"/>
                    </a:lnTo>
                    <a:lnTo>
                      <a:pt x="599" y="36"/>
                    </a:lnTo>
                    <a:lnTo>
                      <a:pt x="599" y="36"/>
                    </a:lnTo>
                    <a:lnTo>
                      <a:pt x="590" y="36"/>
                    </a:lnTo>
                    <a:lnTo>
                      <a:pt x="590" y="36"/>
                    </a:lnTo>
                    <a:lnTo>
                      <a:pt x="590" y="36"/>
                    </a:lnTo>
                    <a:lnTo>
                      <a:pt x="590" y="36"/>
                    </a:lnTo>
                    <a:lnTo>
                      <a:pt x="590" y="44"/>
                    </a:lnTo>
                    <a:lnTo>
                      <a:pt x="581" y="44"/>
                    </a:lnTo>
                    <a:lnTo>
                      <a:pt x="581" y="44"/>
                    </a:lnTo>
                    <a:lnTo>
                      <a:pt x="581" y="44"/>
                    </a:lnTo>
                    <a:lnTo>
                      <a:pt x="581" y="44"/>
                    </a:lnTo>
                    <a:lnTo>
                      <a:pt x="581" y="44"/>
                    </a:lnTo>
                    <a:lnTo>
                      <a:pt x="581" y="44"/>
                    </a:lnTo>
                    <a:lnTo>
                      <a:pt x="581" y="44"/>
                    </a:lnTo>
                    <a:lnTo>
                      <a:pt x="572" y="44"/>
                    </a:lnTo>
                    <a:lnTo>
                      <a:pt x="572" y="44"/>
                    </a:lnTo>
                    <a:lnTo>
                      <a:pt x="572" y="53"/>
                    </a:lnTo>
                    <a:lnTo>
                      <a:pt x="572" y="53"/>
                    </a:lnTo>
                    <a:lnTo>
                      <a:pt x="572" y="53"/>
                    </a:lnTo>
                    <a:lnTo>
                      <a:pt x="572" y="53"/>
                    </a:lnTo>
                    <a:lnTo>
                      <a:pt x="572" y="53"/>
                    </a:lnTo>
                    <a:lnTo>
                      <a:pt x="572" y="62"/>
                    </a:lnTo>
                    <a:lnTo>
                      <a:pt x="572" y="62"/>
                    </a:lnTo>
                    <a:lnTo>
                      <a:pt x="572" y="62"/>
                    </a:lnTo>
                    <a:lnTo>
                      <a:pt x="572" y="62"/>
                    </a:lnTo>
                    <a:lnTo>
                      <a:pt x="572" y="62"/>
                    </a:lnTo>
                    <a:lnTo>
                      <a:pt x="572" y="62"/>
                    </a:lnTo>
                    <a:lnTo>
                      <a:pt x="572" y="71"/>
                    </a:lnTo>
                    <a:lnTo>
                      <a:pt x="572" y="71"/>
                    </a:lnTo>
                    <a:lnTo>
                      <a:pt x="572" y="71"/>
                    </a:lnTo>
                    <a:lnTo>
                      <a:pt x="572" y="71"/>
                    </a:lnTo>
                    <a:lnTo>
                      <a:pt x="572" y="71"/>
                    </a:lnTo>
                    <a:lnTo>
                      <a:pt x="572" y="71"/>
                    </a:lnTo>
                    <a:lnTo>
                      <a:pt x="572" y="71"/>
                    </a:lnTo>
                    <a:lnTo>
                      <a:pt x="572" y="71"/>
                    </a:lnTo>
                    <a:lnTo>
                      <a:pt x="572" y="71"/>
                    </a:lnTo>
                    <a:lnTo>
                      <a:pt x="563" y="71"/>
                    </a:lnTo>
                    <a:lnTo>
                      <a:pt x="563" y="71"/>
                    </a:lnTo>
                    <a:lnTo>
                      <a:pt x="563" y="71"/>
                    </a:lnTo>
                    <a:lnTo>
                      <a:pt x="563" y="71"/>
                    </a:lnTo>
                    <a:lnTo>
                      <a:pt x="563" y="71"/>
                    </a:lnTo>
                    <a:lnTo>
                      <a:pt x="563" y="71"/>
                    </a:lnTo>
                    <a:lnTo>
                      <a:pt x="554" y="71"/>
                    </a:lnTo>
                    <a:lnTo>
                      <a:pt x="554" y="71"/>
                    </a:lnTo>
                    <a:lnTo>
                      <a:pt x="554" y="71"/>
                    </a:lnTo>
                    <a:lnTo>
                      <a:pt x="554" y="80"/>
                    </a:lnTo>
                    <a:lnTo>
                      <a:pt x="554" y="80"/>
                    </a:lnTo>
                    <a:lnTo>
                      <a:pt x="545" y="80"/>
                    </a:lnTo>
                    <a:lnTo>
                      <a:pt x="545" y="80"/>
                    </a:lnTo>
                    <a:lnTo>
                      <a:pt x="545" y="80"/>
                    </a:lnTo>
                    <a:lnTo>
                      <a:pt x="545" y="80"/>
                    </a:lnTo>
                    <a:lnTo>
                      <a:pt x="545" y="89"/>
                    </a:lnTo>
                    <a:lnTo>
                      <a:pt x="545" y="89"/>
                    </a:lnTo>
                    <a:lnTo>
                      <a:pt x="545" y="89"/>
                    </a:lnTo>
                    <a:lnTo>
                      <a:pt x="536" y="89"/>
                    </a:lnTo>
                    <a:lnTo>
                      <a:pt x="536" y="89"/>
                    </a:lnTo>
                    <a:lnTo>
                      <a:pt x="536" y="98"/>
                    </a:lnTo>
                    <a:lnTo>
                      <a:pt x="536" y="98"/>
                    </a:lnTo>
                    <a:lnTo>
                      <a:pt x="536" y="98"/>
                    </a:lnTo>
                    <a:lnTo>
                      <a:pt x="536" y="107"/>
                    </a:lnTo>
                    <a:lnTo>
                      <a:pt x="536" y="107"/>
                    </a:lnTo>
                    <a:lnTo>
                      <a:pt x="536" y="107"/>
                    </a:lnTo>
                    <a:lnTo>
                      <a:pt x="536" y="116"/>
                    </a:lnTo>
                    <a:lnTo>
                      <a:pt x="536" y="116"/>
                    </a:lnTo>
                    <a:lnTo>
                      <a:pt x="536" y="116"/>
                    </a:lnTo>
                    <a:lnTo>
                      <a:pt x="536" y="125"/>
                    </a:lnTo>
                    <a:lnTo>
                      <a:pt x="536" y="125"/>
                    </a:lnTo>
                    <a:lnTo>
                      <a:pt x="536" y="125"/>
                    </a:lnTo>
                    <a:lnTo>
                      <a:pt x="536" y="134"/>
                    </a:lnTo>
                    <a:lnTo>
                      <a:pt x="536" y="134"/>
                    </a:lnTo>
                    <a:lnTo>
                      <a:pt x="536" y="134"/>
                    </a:lnTo>
                    <a:lnTo>
                      <a:pt x="536" y="134"/>
                    </a:lnTo>
                    <a:lnTo>
                      <a:pt x="536" y="134"/>
                    </a:lnTo>
                    <a:lnTo>
                      <a:pt x="527" y="134"/>
                    </a:lnTo>
                    <a:lnTo>
                      <a:pt x="527" y="134"/>
                    </a:lnTo>
                    <a:lnTo>
                      <a:pt x="527" y="134"/>
                    </a:lnTo>
                    <a:lnTo>
                      <a:pt x="527" y="134"/>
                    </a:lnTo>
                    <a:lnTo>
                      <a:pt x="518" y="134"/>
                    </a:lnTo>
                    <a:lnTo>
                      <a:pt x="518" y="134"/>
                    </a:lnTo>
                    <a:lnTo>
                      <a:pt x="518" y="134"/>
                    </a:lnTo>
                    <a:lnTo>
                      <a:pt x="518" y="134"/>
                    </a:lnTo>
                    <a:lnTo>
                      <a:pt x="518" y="134"/>
                    </a:lnTo>
                    <a:lnTo>
                      <a:pt x="518" y="134"/>
                    </a:lnTo>
                    <a:lnTo>
                      <a:pt x="518" y="134"/>
                    </a:lnTo>
                    <a:lnTo>
                      <a:pt x="518" y="143"/>
                    </a:lnTo>
                    <a:lnTo>
                      <a:pt x="518" y="143"/>
                    </a:lnTo>
                    <a:lnTo>
                      <a:pt x="518" y="143"/>
                    </a:lnTo>
                    <a:lnTo>
                      <a:pt x="510" y="143"/>
                    </a:lnTo>
                    <a:lnTo>
                      <a:pt x="510" y="143"/>
                    </a:lnTo>
                    <a:lnTo>
                      <a:pt x="510" y="143"/>
                    </a:lnTo>
                    <a:lnTo>
                      <a:pt x="510" y="152"/>
                    </a:lnTo>
                    <a:lnTo>
                      <a:pt x="510" y="152"/>
                    </a:lnTo>
                    <a:lnTo>
                      <a:pt x="510" y="152"/>
                    </a:lnTo>
                    <a:lnTo>
                      <a:pt x="510" y="152"/>
                    </a:lnTo>
                    <a:lnTo>
                      <a:pt x="510" y="152"/>
                    </a:lnTo>
                    <a:lnTo>
                      <a:pt x="501" y="152"/>
                    </a:lnTo>
                    <a:lnTo>
                      <a:pt x="501" y="161"/>
                    </a:lnTo>
                    <a:lnTo>
                      <a:pt x="501" y="161"/>
                    </a:lnTo>
                    <a:lnTo>
                      <a:pt x="501" y="161"/>
                    </a:lnTo>
                    <a:lnTo>
                      <a:pt x="492" y="161"/>
                    </a:lnTo>
                    <a:lnTo>
                      <a:pt x="492" y="161"/>
                    </a:lnTo>
                    <a:lnTo>
                      <a:pt x="492" y="161"/>
                    </a:lnTo>
                    <a:lnTo>
                      <a:pt x="483" y="161"/>
                    </a:lnTo>
                    <a:lnTo>
                      <a:pt x="483" y="170"/>
                    </a:lnTo>
                    <a:lnTo>
                      <a:pt x="474" y="170"/>
                    </a:lnTo>
                    <a:lnTo>
                      <a:pt x="474" y="170"/>
                    </a:lnTo>
                    <a:lnTo>
                      <a:pt x="465" y="178"/>
                    </a:lnTo>
                    <a:lnTo>
                      <a:pt x="465" y="178"/>
                    </a:lnTo>
                    <a:lnTo>
                      <a:pt x="465" y="178"/>
                    </a:lnTo>
                    <a:lnTo>
                      <a:pt x="456" y="178"/>
                    </a:lnTo>
                    <a:lnTo>
                      <a:pt x="456" y="187"/>
                    </a:lnTo>
                    <a:lnTo>
                      <a:pt x="447" y="187"/>
                    </a:lnTo>
                    <a:lnTo>
                      <a:pt x="447" y="187"/>
                    </a:lnTo>
                    <a:lnTo>
                      <a:pt x="447" y="187"/>
                    </a:lnTo>
                    <a:lnTo>
                      <a:pt x="438" y="187"/>
                    </a:lnTo>
                    <a:lnTo>
                      <a:pt x="438" y="187"/>
                    </a:lnTo>
                    <a:lnTo>
                      <a:pt x="438" y="196"/>
                    </a:lnTo>
                    <a:lnTo>
                      <a:pt x="429" y="196"/>
                    </a:lnTo>
                    <a:lnTo>
                      <a:pt x="429" y="196"/>
                    </a:lnTo>
                    <a:lnTo>
                      <a:pt x="429" y="196"/>
                    </a:lnTo>
                    <a:lnTo>
                      <a:pt x="429" y="196"/>
                    </a:lnTo>
                    <a:lnTo>
                      <a:pt x="420" y="196"/>
                    </a:lnTo>
                    <a:lnTo>
                      <a:pt x="420" y="196"/>
                    </a:lnTo>
                    <a:lnTo>
                      <a:pt x="420" y="196"/>
                    </a:lnTo>
                    <a:lnTo>
                      <a:pt x="411" y="196"/>
                    </a:lnTo>
                    <a:lnTo>
                      <a:pt x="411" y="196"/>
                    </a:lnTo>
                    <a:lnTo>
                      <a:pt x="411" y="196"/>
                    </a:lnTo>
                    <a:lnTo>
                      <a:pt x="411" y="196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402" y="196"/>
                    </a:lnTo>
                    <a:lnTo>
                      <a:pt x="393" y="196"/>
                    </a:lnTo>
                    <a:lnTo>
                      <a:pt x="393" y="196"/>
                    </a:lnTo>
                    <a:lnTo>
                      <a:pt x="393" y="196"/>
                    </a:lnTo>
                    <a:lnTo>
                      <a:pt x="384" y="196"/>
                    </a:lnTo>
                    <a:lnTo>
                      <a:pt x="384" y="196"/>
                    </a:lnTo>
                    <a:lnTo>
                      <a:pt x="384" y="196"/>
                    </a:lnTo>
                    <a:lnTo>
                      <a:pt x="376" y="196"/>
                    </a:lnTo>
                    <a:lnTo>
                      <a:pt x="376" y="196"/>
                    </a:lnTo>
                    <a:lnTo>
                      <a:pt x="367" y="196"/>
                    </a:lnTo>
                    <a:lnTo>
                      <a:pt x="367" y="196"/>
                    </a:lnTo>
                    <a:lnTo>
                      <a:pt x="367" y="196"/>
                    </a:lnTo>
                    <a:lnTo>
                      <a:pt x="358" y="196"/>
                    </a:lnTo>
                    <a:lnTo>
                      <a:pt x="358" y="196"/>
                    </a:lnTo>
                    <a:lnTo>
                      <a:pt x="358" y="196"/>
                    </a:lnTo>
                    <a:lnTo>
                      <a:pt x="349" y="196"/>
                    </a:lnTo>
                    <a:lnTo>
                      <a:pt x="349" y="196"/>
                    </a:lnTo>
                    <a:lnTo>
                      <a:pt x="349" y="196"/>
                    </a:lnTo>
                    <a:lnTo>
                      <a:pt x="340" y="196"/>
                    </a:lnTo>
                    <a:lnTo>
                      <a:pt x="340" y="196"/>
                    </a:lnTo>
                    <a:lnTo>
                      <a:pt x="340" y="196"/>
                    </a:lnTo>
                    <a:lnTo>
                      <a:pt x="331" y="196"/>
                    </a:lnTo>
                    <a:lnTo>
                      <a:pt x="331" y="196"/>
                    </a:lnTo>
                    <a:lnTo>
                      <a:pt x="331" y="187"/>
                    </a:lnTo>
                    <a:lnTo>
                      <a:pt x="331" y="187"/>
                    </a:lnTo>
                    <a:lnTo>
                      <a:pt x="322" y="187"/>
                    </a:lnTo>
                    <a:lnTo>
                      <a:pt x="322" y="187"/>
                    </a:lnTo>
                    <a:lnTo>
                      <a:pt x="322" y="187"/>
                    </a:lnTo>
                    <a:lnTo>
                      <a:pt x="313" y="187"/>
                    </a:lnTo>
                    <a:lnTo>
                      <a:pt x="313" y="187"/>
                    </a:lnTo>
                    <a:lnTo>
                      <a:pt x="313" y="187"/>
                    </a:lnTo>
                    <a:lnTo>
                      <a:pt x="304" y="187"/>
                    </a:lnTo>
                    <a:lnTo>
                      <a:pt x="304" y="187"/>
                    </a:lnTo>
                    <a:lnTo>
                      <a:pt x="304" y="187"/>
                    </a:lnTo>
                    <a:lnTo>
                      <a:pt x="295" y="187"/>
                    </a:lnTo>
                    <a:lnTo>
                      <a:pt x="295" y="187"/>
                    </a:lnTo>
                    <a:lnTo>
                      <a:pt x="295" y="187"/>
                    </a:lnTo>
                    <a:lnTo>
                      <a:pt x="295" y="178"/>
                    </a:lnTo>
                    <a:lnTo>
                      <a:pt x="286" y="178"/>
                    </a:lnTo>
                    <a:lnTo>
                      <a:pt x="286" y="178"/>
                    </a:lnTo>
                    <a:lnTo>
                      <a:pt x="286" y="178"/>
                    </a:lnTo>
                    <a:lnTo>
                      <a:pt x="286" y="178"/>
                    </a:lnTo>
                    <a:lnTo>
                      <a:pt x="277" y="178"/>
                    </a:lnTo>
                    <a:lnTo>
                      <a:pt x="277" y="178"/>
                    </a:lnTo>
                    <a:lnTo>
                      <a:pt x="277" y="178"/>
                    </a:lnTo>
                    <a:lnTo>
                      <a:pt x="277" y="178"/>
                    </a:lnTo>
                    <a:lnTo>
                      <a:pt x="268" y="178"/>
                    </a:lnTo>
                    <a:lnTo>
                      <a:pt x="268" y="178"/>
                    </a:lnTo>
                    <a:lnTo>
                      <a:pt x="268" y="178"/>
                    </a:lnTo>
                    <a:lnTo>
                      <a:pt x="268" y="178"/>
                    </a:lnTo>
                    <a:lnTo>
                      <a:pt x="268" y="178"/>
                    </a:lnTo>
                    <a:lnTo>
                      <a:pt x="259" y="178"/>
                    </a:lnTo>
                    <a:lnTo>
                      <a:pt x="259" y="178"/>
                    </a:lnTo>
                    <a:lnTo>
                      <a:pt x="259" y="178"/>
                    </a:lnTo>
                    <a:lnTo>
                      <a:pt x="259" y="178"/>
                    </a:lnTo>
                    <a:lnTo>
                      <a:pt x="259" y="178"/>
                    </a:lnTo>
                    <a:lnTo>
                      <a:pt x="251" y="178"/>
                    </a:lnTo>
                    <a:lnTo>
                      <a:pt x="251" y="178"/>
                    </a:lnTo>
                    <a:lnTo>
                      <a:pt x="251" y="178"/>
                    </a:lnTo>
                    <a:lnTo>
                      <a:pt x="251" y="178"/>
                    </a:lnTo>
                    <a:lnTo>
                      <a:pt x="251" y="178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51" y="170"/>
                    </a:lnTo>
                    <a:lnTo>
                      <a:pt x="242" y="170"/>
                    </a:lnTo>
                    <a:lnTo>
                      <a:pt x="242" y="170"/>
                    </a:lnTo>
                    <a:lnTo>
                      <a:pt x="242" y="170"/>
                    </a:lnTo>
                    <a:lnTo>
                      <a:pt x="242" y="161"/>
                    </a:lnTo>
                    <a:lnTo>
                      <a:pt x="242" y="161"/>
                    </a:lnTo>
                    <a:lnTo>
                      <a:pt x="242" y="161"/>
                    </a:lnTo>
                    <a:lnTo>
                      <a:pt x="242" y="161"/>
                    </a:lnTo>
                    <a:lnTo>
                      <a:pt x="242" y="161"/>
                    </a:lnTo>
                    <a:lnTo>
                      <a:pt x="242" y="161"/>
                    </a:lnTo>
                    <a:lnTo>
                      <a:pt x="242" y="161"/>
                    </a:lnTo>
                    <a:lnTo>
                      <a:pt x="242" y="152"/>
                    </a:lnTo>
                    <a:lnTo>
                      <a:pt x="242" y="152"/>
                    </a:lnTo>
                    <a:lnTo>
                      <a:pt x="242" y="152"/>
                    </a:lnTo>
                    <a:lnTo>
                      <a:pt x="242" y="152"/>
                    </a:lnTo>
                    <a:lnTo>
                      <a:pt x="242" y="152"/>
                    </a:lnTo>
                    <a:lnTo>
                      <a:pt x="242" y="152"/>
                    </a:lnTo>
                    <a:lnTo>
                      <a:pt x="242" y="143"/>
                    </a:lnTo>
                    <a:lnTo>
                      <a:pt x="242" y="143"/>
                    </a:lnTo>
                    <a:lnTo>
                      <a:pt x="251" y="143"/>
                    </a:lnTo>
                    <a:lnTo>
                      <a:pt x="251" y="143"/>
                    </a:lnTo>
                    <a:lnTo>
                      <a:pt x="251" y="143"/>
                    </a:lnTo>
                    <a:lnTo>
                      <a:pt x="251" y="143"/>
                    </a:lnTo>
                    <a:lnTo>
                      <a:pt x="251" y="134"/>
                    </a:lnTo>
                    <a:lnTo>
                      <a:pt x="251" y="134"/>
                    </a:lnTo>
                    <a:lnTo>
                      <a:pt x="251" y="134"/>
                    </a:lnTo>
                    <a:lnTo>
                      <a:pt x="251" y="134"/>
                    </a:lnTo>
                    <a:lnTo>
                      <a:pt x="251" y="134"/>
                    </a:lnTo>
                    <a:lnTo>
                      <a:pt x="251" y="134"/>
                    </a:lnTo>
                    <a:lnTo>
                      <a:pt x="251" y="134"/>
                    </a:lnTo>
                    <a:lnTo>
                      <a:pt x="251" y="134"/>
                    </a:lnTo>
                    <a:lnTo>
                      <a:pt x="251" y="134"/>
                    </a:lnTo>
                    <a:lnTo>
                      <a:pt x="251" y="134"/>
                    </a:lnTo>
                    <a:lnTo>
                      <a:pt x="242" y="134"/>
                    </a:lnTo>
                    <a:lnTo>
                      <a:pt x="242" y="134"/>
                    </a:lnTo>
                    <a:lnTo>
                      <a:pt x="242" y="134"/>
                    </a:lnTo>
                    <a:lnTo>
                      <a:pt x="242" y="134"/>
                    </a:lnTo>
                    <a:lnTo>
                      <a:pt x="242" y="134"/>
                    </a:lnTo>
                    <a:lnTo>
                      <a:pt x="242" y="134"/>
                    </a:lnTo>
                    <a:lnTo>
                      <a:pt x="242" y="134"/>
                    </a:lnTo>
                    <a:lnTo>
                      <a:pt x="233" y="134"/>
                    </a:lnTo>
                    <a:lnTo>
                      <a:pt x="233" y="134"/>
                    </a:lnTo>
                    <a:lnTo>
                      <a:pt x="233" y="125"/>
                    </a:lnTo>
                    <a:lnTo>
                      <a:pt x="233" y="125"/>
                    </a:lnTo>
                    <a:lnTo>
                      <a:pt x="224" y="125"/>
                    </a:lnTo>
                    <a:lnTo>
                      <a:pt x="224" y="125"/>
                    </a:lnTo>
                    <a:lnTo>
                      <a:pt x="224" y="125"/>
                    </a:lnTo>
                    <a:lnTo>
                      <a:pt x="224" y="125"/>
                    </a:lnTo>
                    <a:lnTo>
                      <a:pt x="224" y="125"/>
                    </a:lnTo>
                    <a:lnTo>
                      <a:pt x="224" y="116"/>
                    </a:lnTo>
                    <a:lnTo>
                      <a:pt x="215" y="116"/>
                    </a:lnTo>
                    <a:lnTo>
                      <a:pt x="215" y="116"/>
                    </a:lnTo>
                    <a:lnTo>
                      <a:pt x="215" y="116"/>
                    </a:lnTo>
                    <a:lnTo>
                      <a:pt x="215" y="107"/>
                    </a:lnTo>
                    <a:lnTo>
                      <a:pt x="215" y="107"/>
                    </a:lnTo>
                    <a:lnTo>
                      <a:pt x="206" y="107"/>
                    </a:lnTo>
                    <a:lnTo>
                      <a:pt x="206" y="107"/>
                    </a:lnTo>
                    <a:lnTo>
                      <a:pt x="206" y="107"/>
                    </a:lnTo>
                    <a:lnTo>
                      <a:pt x="206" y="107"/>
                    </a:lnTo>
                    <a:lnTo>
                      <a:pt x="206" y="107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188" y="98"/>
                    </a:lnTo>
                    <a:lnTo>
                      <a:pt x="161" y="98"/>
                    </a:lnTo>
                    <a:lnTo>
                      <a:pt x="134" y="98"/>
                    </a:lnTo>
                    <a:lnTo>
                      <a:pt x="108" y="98"/>
                    </a:lnTo>
                    <a:lnTo>
                      <a:pt x="81" y="98"/>
                    </a:lnTo>
                    <a:lnTo>
                      <a:pt x="54" y="98"/>
                    </a:lnTo>
                    <a:lnTo>
                      <a:pt x="45" y="107"/>
                    </a:lnTo>
                    <a:lnTo>
                      <a:pt x="45" y="116"/>
                    </a:lnTo>
                    <a:lnTo>
                      <a:pt x="36" y="125"/>
                    </a:lnTo>
                    <a:lnTo>
                      <a:pt x="45" y="125"/>
                    </a:lnTo>
                    <a:lnTo>
                      <a:pt x="45" y="152"/>
                    </a:lnTo>
                    <a:lnTo>
                      <a:pt x="45" y="178"/>
                    </a:lnTo>
                    <a:lnTo>
                      <a:pt x="36" y="277"/>
                    </a:lnTo>
                    <a:lnTo>
                      <a:pt x="45" y="295"/>
                    </a:lnTo>
                    <a:lnTo>
                      <a:pt x="63" y="303"/>
                    </a:lnTo>
                    <a:lnTo>
                      <a:pt x="81" y="321"/>
                    </a:lnTo>
                    <a:lnTo>
                      <a:pt x="90" y="339"/>
                    </a:lnTo>
                    <a:lnTo>
                      <a:pt x="81" y="357"/>
                    </a:lnTo>
                    <a:lnTo>
                      <a:pt x="81" y="375"/>
                    </a:lnTo>
                    <a:lnTo>
                      <a:pt x="72" y="384"/>
                    </a:lnTo>
                    <a:lnTo>
                      <a:pt x="45" y="384"/>
                    </a:lnTo>
                    <a:lnTo>
                      <a:pt x="27" y="384"/>
                    </a:lnTo>
                    <a:lnTo>
                      <a:pt x="27" y="384"/>
                    </a:lnTo>
                    <a:lnTo>
                      <a:pt x="18" y="393"/>
                    </a:lnTo>
                    <a:lnTo>
                      <a:pt x="0" y="393"/>
                    </a:lnTo>
                    <a:lnTo>
                      <a:pt x="0" y="411"/>
                    </a:lnTo>
                    <a:lnTo>
                      <a:pt x="0" y="446"/>
                    </a:lnTo>
                    <a:lnTo>
                      <a:pt x="0" y="455"/>
                    </a:lnTo>
                    <a:lnTo>
                      <a:pt x="0" y="464"/>
                    </a:lnTo>
                    <a:lnTo>
                      <a:pt x="18" y="473"/>
                    </a:lnTo>
                    <a:lnTo>
                      <a:pt x="36" y="482"/>
                    </a:lnTo>
                    <a:lnTo>
                      <a:pt x="54" y="482"/>
                    </a:lnTo>
                    <a:lnTo>
                      <a:pt x="63" y="491"/>
                    </a:lnTo>
                    <a:lnTo>
                      <a:pt x="63" y="500"/>
                    </a:lnTo>
                    <a:lnTo>
                      <a:pt x="54" y="518"/>
                    </a:lnTo>
                    <a:lnTo>
                      <a:pt x="54" y="518"/>
                    </a:lnTo>
                    <a:lnTo>
                      <a:pt x="63" y="527"/>
                    </a:lnTo>
                    <a:lnTo>
                      <a:pt x="72" y="527"/>
                    </a:lnTo>
                    <a:lnTo>
                      <a:pt x="81" y="545"/>
                    </a:lnTo>
                    <a:lnTo>
                      <a:pt x="72" y="545"/>
                    </a:lnTo>
                    <a:lnTo>
                      <a:pt x="81" y="562"/>
                    </a:lnTo>
                    <a:lnTo>
                      <a:pt x="90" y="553"/>
                    </a:lnTo>
                    <a:lnTo>
                      <a:pt x="99" y="571"/>
                    </a:lnTo>
                    <a:lnTo>
                      <a:pt x="108" y="580"/>
                    </a:lnTo>
                    <a:lnTo>
                      <a:pt x="117" y="589"/>
                    </a:lnTo>
                    <a:lnTo>
                      <a:pt x="125" y="598"/>
                    </a:lnTo>
                    <a:lnTo>
                      <a:pt x="125" y="616"/>
                    </a:lnTo>
                    <a:lnTo>
                      <a:pt x="134" y="616"/>
                    </a:lnTo>
                    <a:lnTo>
                      <a:pt x="143" y="625"/>
                    </a:lnTo>
                    <a:lnTo>
                      <a:pt x="143" y="643"/>
                    </a:lnTo>
                    <a:lnTo>
                      <a:pt x="143" y="661"/>
                    </a:lnTo>
                    <a:lnTo>
                      <a:pt x="152" y="661"/>
                    </a:lnTo>
                    <a:lnTo>
                      <a:pt x="170" y="661"/>
                    </a:lnTo>
                    <a:lnTo>
                      <a:pt x="179" y="670"/>
                    </a:lnTo>
                    <a:lnTo>
                      <a:pt x="188" y="678"/>
                    </a:lnTo>
                    <a:lnTo>
                      <a:pt x="197" y="687"/>
                    </a:lnTo>
                    <a:lnTo>
                      <a:pt x="215" y="696"/>
                    </a:lnTo>
                    <a:lnTo>
                      <a:pt x="233" y="696"/>
                    </a:lnTo>
                    <a:lnTo>
                      <a:pt x="251" y="696"/>
                    </a:lnTo>
                    <a:lnTo>
                      <a:pt x="251" y="687"/>
                    </a:lnTo>
                    <a:lnTo>
                      <a:pt x="251" y="678"/>
                    </a:lnTo>
                    <a:lnTo>
                      <a:pt x="268" y="661"/>
                    </a:lnTo>
                    <a:lnTo>
                      <a:pt x="286" y="661"/>
                    </a:lnTo>
                    <a:lnTo>
                      <a:pt x="295" y="661"/>
                    </a:lnTo>
                    <a:lnTo>
                      <a:pt x="304" y="643"/>
                    </a:lnTo>
                    <a:lnTo>
                      <a:pt x="322" y="634"/>
                    </a:lnTo>
                    <a:lnTo>
                      <a:pt x="322" y="625"/>
                    </a:lnTo>
                    <a:lnTo>
                      <a:pt x="331" y="598"/>
                    </a:lnTo>
                    <a:lnTo>
                      <a:pt x="331" y="580"/>
                    </a:lnTo>
                    <a:lnTo>
                      <a:pt x="340" y="562"/>
                    </a:lnTo>
                    <a:lnTo>
                      <a:pt x="358" y="545"/>
                    </a:lnTo>
                    <a:lnTo>
                      <a:pt x="376" y="545"/>
                    </a:lnTo>
                    <a:lnTo>
                      <a:pt x="393" y="545"/>
                    </a:lnTo>
                    <a:lnTo>
                      <a:pt x="393" y="562"/>
                    </a:lnTo>
                    <a:lnTo>
                      <a:pt x="402" y="580"/>
                    </a:lnTo>
                    <a:lnTo>
                      <a:pt x="393" y="598"/>
                    </a:lnTo>
                    <a:lnTo>
                      <a:pt x="402" y="616"/>
                    </a:lnTo>
                    <a:lnTo>
                      <a:pt x="402" y="643"/>
                    </a:lnTo>
                    <a:lnTo>
                      <a:pt x="402" y="652"/>
                    </a:lnTo>
                    <a:lnTo>
                      <a:pt x="411" y="661"/>
                    </a:lnTo>
                    <a:lnTo>
                      <a:pt x="420" y="670"/>
                    </a:lnTo>
                    <a:lnTo>
                      <a:pt x="438" y="661"/>
                    </a:lnTo>
                    <a:lnTo>
                      <a:pt x="438" y="670"/>
                    </a:lnTo>
                    <a:lnTo>
                      <a:pt x="447" y="678"/>
                    </a:lnTo>
                    <a:lnTo>
                      <a:pt x="456" y="687"/>
                    </a:lnTo>
                    <a:lnTo>
                      <a:pt x="483" y="687"/>
                    </a:lnTo>
                    <a:lnTo>
                      <a:pt x="501" y="687"/>
                    </a:lnTo>
                    <a:lnTo>
                      <a:pt x="510" y="696"/>
                    </a:lnTo>
                    <a:lnTo>
                      <a:pt x="518" y="714"/>
                    </a:lnTo>
                    <a:lnTo>
                      <a:pt x="536" y="732"/>
                    </a:lnTo>
                  </a:path>
                </a:pathLst>
              </a:custGeom>
              <a:solidFill>
                <a:srgbClr val="FF0000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26" name="Freeform 130"/>
              <p:cNvSpPr>
                <a:spLocks/>
              </p:cNvSpPr>
              <p:nvPr/>
            </p:nvSpPr>
            <p:spPr bwMode="auto">
              <a:xfrm>
                <a:off x="7791" y="9045"/>
                <a:ext cx="318" cy="296"/>
              </a:xfrm>
              <a:custGeom>
                <a:avLst/>
                <a:gdLst>
                  <a:gd name="T0" fmla="*/ 18 w 143"/>
                  <a:gd name="T1" fmla="*/ 0 h 125"/>
                  <a:gd name="T2" fmla="*/ 27 w 143"/>
                  <a:gd name="T3" fmla="*/ 9 h 125"/>
                  <a:gd name="T4" fmla="*/ 27 w 143"/>
                  <a:gd name="T5" fmla="*/ 9 h 125"/>
                  <a:gd name="T6" fmla="*/ 27 w 143"/>
                  <a:gd name="T7" fmla="*/ 9 h 125"/>
                  <a:gd name="T8" fmla="*/ 36 w 143"/>
                  <a:gd name="T9" fmla="*/ 18 h 125"/>
                  <a:gd name="T10" fmla="*/ 36 w 143"/>
                  <a:gd name="T11" fmla="*/ 18 h 125"/>
                  <a:gd name="T12" fmla="*/ 45 w 143"/>
                  <a:gd name="T13" fmla="*/ 18 h 125"/>
                  <a:gd name="T14" fmla="*/ 45 w 143"/>
                  <a:gd name="T15" fmla="*/ 18 h 125"/>
                  <a:gd name="T16" fmla="*/ 53 w 143"/>
                  <a:gd name="T17" fmla="*/ 18 h 125"/>
                  <a:gd name="T18" fmla="*/ 53 w 143"/>
                  <a:gd name="T19" fmla="*/ 18 h 125"/>
                  <a:gd name="T20" fmla="*/ 53 w 143"/>
                  <a:gd name="T21" fmla="*/ 18 h 125"/>
                  <a:gd name="T22" fmla="*/ 53 w 143"/>
                  <a:gd name="T23" fmla="*/ 27 h 125"/>
                  <a:gd name="T24" fmla="*/ 62 w 143"/>
                  <a:gd name="T25" fmla="*/ 27 h 125"/>
                  <a:gd name="T26" fmla="*/ 71 w 143"/>
                  <a:gd name="T27" fmla="*/ 36 h 125"/>
                  <a:gd name="T28" fmla="*/ 71 w 143"/>
                  <a:gd name="T29" fmla="*/ 36 h 125"/>
                  <a:gd name="T30" fmla="*/ 80 w 143"/>
                  <a:gd name="T31" fmla="*/ 36 h 125"/>
                  <a:gd name="T32" fmla="*/ 89 w 143"/>
                  <a:gd name="T33" fmla="*/ 45 h 125"/>
                  <a:gd name="T34" fmla="*/ 98 w 143"/>
                  <a:gd name="T35" fmla="*/ 45 h 125"/>
                  <a:gd name="T36" fmla="*/ 107 w 143"/>
                  <a:gd name="T37" fmla="*/ 45 h 125"/>
                  <a:gd name="T38" fmla="*/ 116 w 143"/>
                  <a:gd name="T39" fmla="*/ 54 h 125"/>
                  <a:gd name="T40" fmla="*/ 116 w 143"/>
                  <a:gd name="T41" fmla="*/ 54 h 125"/>
                  <a:gd name="T42" fmla="*/ 125 w 143"/>
                  <a:gd name="T43" fmla="*/ 54 h 125"/>
                  <a:gd name="T44" fmla="*/ 134 w 143"/>
                  <a:gd name="T45" fmla="*/ 54 h 125"/>
                  <a:gd name="T46" fmla="*/ 134 w 143"/>
                  <a:gd name="T47" fmla="*/ 63 h 125"/>
                  <a:gd name="T48" fmla="*/ 143 w 143"/>
                  <a:gd name="T49" fmla="*/ 63 h 125"/>
                  <a:gd name="T50" fmla="*/ 143 w 143"/>
                  <a:gd name="T51" fmla="*/ 63 h 125"/>
                  <a:gd name="T52" fmla="*/ 143 w 143"/>
                  <a:gd name="T53" fmla="*/ 71 h 125"/>
                  <a:gd name="T54" fmla="*/ 143 w 143"/>
                  <a:gd name="T55" fmla="*/ 71 h 125"/>
                  <a:gd name="T56" fmla="*/ 134 w 143"/>
                  <a:gd name="T57" fmla="*/ 80 h 125"/>
                  <a:gd name="T58" fmla="*/ 134 w 143"/>
                  <a:gd name="T59" fmla="*/ 89 h 125"/>
                  <a:gd name="T60" fmla="*/ 134 w 143"/>
                  <a:gd name="T61" fmla="*/ 89 h 125"/>
                  <a:gd name="T62" fmla="*/ 134 w 143"/>
                  <a:gd name="T63" fmla="*/ 89 h 125"/>
                  <a:gd name="T64" fmla="*/ 125 w 143"/>
                  <a:gd name="T65" fmla="*/ 98 h 125"/>
                  <a:gd name="T66" fmla="*/ 116 w 143"/>
                  <a:gd name="T67" fmla="*/ 107 h 125"/>
                  <a:gd name="T68" fmla="*/ 116 w 143"/>
                  <a:gd name="T69" fmla="*/ 116 h 125"/>
                  <a:gd name="T70" fmla="*/ 107 w 143"/>
                  <a:gd name="T71" fmla="*/ 116 h 125"/>
                  <a:gd name="T72" fmla="*/ 89 w 143"/>
                  <a:gd name="T73" fmla="*/ 125 h 125"/>
                  <a:gd name="T74" fmla="*/ 80 w 143"/>
                  <a:gd name="T75" fmla="*/ 125 h 125"/>
                  <a:gd name="T76" fmla="*/ 62 w 143"/>
                  <a:gd name="T77" fmla="*/ 125 h 125"/>
                  <a:gd name="T78" fmla="*/ 53 w 143"/>
                  <a:gd name="T79" fmla="*/ 125 h 125"/>
                  <a:gd name="T80" fmla="*/ 36 w 143"/>
                  <a:gd name="T81" fmla="*/ 125 h 125"/>
                  <a:gd name="T82" fmla="*/ 27 w 143"/>
                  <a:gd name="T83" fmla="*/ 116 h 125"/>
                  <a:gd name="T84" fmla="*/ 18 w 143"/>
                  <a:gd name="T85" fmla="*/ 107 h 125"/>
                  <a:gd name="T86" fmla="*/ 18 w 143"/>
                  <a:gd name="T87" fmla="*/ 98 h 125"/>
                  <a:gd name="T88" fmla="*/ 18 w 143"/>
                  <a:gd name="T89" fmla="*/ 89 h 125"/>
                  <a:gd name="T90" fmla="*/ 9 w 143"/>
                  <a:gd name="T91" fmla="*/ 80 h 125"/>
                  <a:gd name="T92" fmla="*/ 9 w 143"/>
                  <a:gd name="T93" fmla="*/ 71 h 125"/>
                  <a:gd name="T94" fmla="*/ 0 w 143"/>
                  <a:gd name="T95" fmla="*/ 71 h 125"/>
                  <a:gd name="T96" fmla="*/ 0 w 143"/>
                  <a:gd name="T97" fmla="*/ 63 h 125"/>
                  <a:gd name="T98" fmla="*/ 0 w 143"/>
                  <a:gd name="T99" fmla="*/ 45 h 125"/>
                  <a:gd name="T100" fmla="*/ 0 w 143"/>
                  <a:gd name="T101" fmla="*/ 45 h 125"/>
                  <a:gd name="T102" fmla="*/ 0 w 143"/>
                  <a:gd name="T103" fmla="*/ 36 h 125"/>
                  <a:gd name="T104" fmla="*/ 0 w 143"/>
                  <a:gd name="T105" fmla="*/ 27 h 125"/>
                  <a:gd name="T106" fmla="*/ 0 w 143"/>
                  <a:gd name="T107" fmla="*/ 18 h 125"/>
                  <a:gd name="T108" fmla="*/ 9 w 143"/>
                  <a:gd name="T109" fmla="*/ 18 h 125"/>
                  <a:gd name="T110" fmla="*/ 9 w 143"/>
                  <a:gd name="T111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3" h="125">
                    <a:moveTo>
                      <a:pt x="9" y="9"/>
                    </a:moveTo>
                    <a:lnTo>
                      <a:pt x="9" y="9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45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71" y="2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98" y="45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07" y="54"/>
                    </a:lnTo>
                    <a:lnTo>
                      <a:pt x="107" y="54"/>
                    </a:lnTo>
                    <a:lnTo>
                      <a:pt x="107" y="54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25" y="54"/>
                    </a:lnTo>
                    <a:lnTo>
                      <a:pt x="125" y="54"/>
                    </a:lnTo>
                    <a:lnTo>
                      <a:pt x="125" y="54"/>
                    </a:lnTo>
                    <a:lnTo>
                      <a:pt x="125" y="54"/>
                    </a:lnTo>
                    <a:lnTo>
                      <a:pt x="125" y="54"/>
                    </a:lnTo>
                    <a:lnTo>
                      <a:pt x="134" y="54"/>
                    </a:lnTo>
                    <a:lnTo>
                      <a:pt x="134" y="54"/>
                    </a:lnTo>
                    <a:lnTo>
                      <a:pt x="134" y="54"/>
                    </a:lnTo>
                    <a:lnTo>
                      <a:pt x="134" y="54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34" y="63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43" y="71"/>
                    </a:lnTo>
                    <a:lnTo>
                      <a:pt x="143" y="71"/>
                    </a:lnTo>
                    <a:lnTo>
                      <a:pt x="143" y="71"/>
                    </a:lnTo>
                    <a:lnTo>
                      <a:pt x="143" y="71"/>
                    </a:lnTo>
                    <a:lnTo>
                      <a:pt x="143" y="71"/>
                    </a:lnTo>
                    <a:lnTo>
                      <a:pt x="143" y="71"/>
                    </a:lnTo>
                    <a:lnTo>
                      <a:pt x="143" y="71"/>
                    </a:lnTo>
                    <a:lnTo>
                      <a:pt x="143" y="71"/>
                    </a:lnTo>
                    <a:lnTo>
                      <a:pt x="143" y="71"/>
                    </a:lnTo>
                    <a:lnTo>
                      <a:pt x="143" y="80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4" y="80"/>
                    </a:lnTo>
                    <a:lnTo>
                      <a:pt x="134" y="89"/>
                    </a:lnTo>
                    <a:lnTo>
                      <a:pt x="134" y="89"/>
                    </a:lnTo>
                    <a:lnTo>
                      <a:pt x="134" y="89"/>
                    </a:lnTo>
                    <a:lnTo>
                      <a:pt x="134" y="89"/>
                    </a:lnTo>
                    <a:lnTo>
                      <a:pt x="134" y="89"/>
                    </a:lnTo>
                    <a:lnTo>
                      <a:pt x="134" y="89"/>
                    </a:lnTo>
                    <a:lnTo>
                      <a:pt x="134" y="89"/>
                    </a:lnTo>
                    <a:lnTo>
                      <a:pt x="134" y="89"/>
                    </a:lnTo>
                    <a:lnTo>
                      <a:pt x="134" y="89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25" y="98"/>
                    </a:lnTo>
                    <a:lnTo>
                      <a:pt x="125" y="107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07" y="116"/>
                    </a:lnTo>
                    <a:lnTo>
                      <a:pt x="107" y="116"/>
                    </a:lnTo>
                    <a:lnTo>
                      <a:pt x="107" y="116"/>
                    </a:lnTo>
                    <a:lnTo>
                      <a:pt x="107" y="116"/>
                    </a:lnTo>
                    <a:lnTo>
                      <a:pt x="98" y="116"/>
                    </a:lnTo>
                    <a:lnTo>
                      <a:pt x="98" y="116"/>
                    </a:lnTo>
                    <a:lnTo>
                      <a:pt x="98" y="116"/>
                    </a:lnTo>
                    <a:lnTo>
                      <a:pt x="89" y="125"/>
                    </a:lnTo>
                    <a:lnTo>
                      <a:pt x="89" y="125"/>
                    </a:lnTo>
                    <a:lnTo>
                      <a:pt x="89" y="125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71" y="125"/>
                    </a:lnTo>
                    <a:lnTo>
                      <a:pt x="71" y="125"/>
                    </a:lnTo>
                    <a:lnTo>
                      <a:pt x="71" y="125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53" y="125"/>
                    </a:lnTo>
                    <a:lnTo>
                      <a:pt x="53" y="125"/>
                    </a:lnTo>
                    <a:lnTo>
                      <a:pt x="53" y="125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36" y="125"/>
                    </a:lnTo>
                    <a:lnTo>
                      <a:pt x="36" y="125"/>
                    </a:lnTo>
                    <a:lnTo>
                      <a:pt x="36" y="125"/>
                    </a:lnTo>
                    <a:lnTo>
                      <a:pt x="27" y="125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18" y="116"/>
                    </a:lnTo>
                    <a:lnTo>
                      <a:pt x="18" y="107"/>
                    </a:lnTo>
                    <a:lnTo>
                      <a:pt x="18" y="107"/>
                    </a:lnTo>
                    <a:lnTo>
                      <a:pt x="18" y="107"/>
                    </a:lnTo>
                    <a:lnTo>
                      <a:pt x="18" y="98"/>
                    </a:lnTo>
                    <a:lnTo>
                      <a:pt x="18" y="98"/>
                    </a:lnTo>
                    <a:lnTo>
                      <a:pt x="18" y="98"/>
                    </a:lnTo>
                    <a:lnTo>
                      <a:pt x="18" y="98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9" y="89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</a:path>
                </a:pathLst>
              </a:custGeom>
              <a:solidFill>
                <a:srgbClr val="FFCF05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27" name="Freeform 131"/>
              <p:cNvSpPr>
                <a:spLocks/>
              </p:cNvSpPr>
              <p:nvPr/>
            </p:nvSpPr>
            <p:spPr bwMode="auto">
              <a:xfrm>
                <a:off x="5138" y="9721"/>
                <a:ext cx="1764" cy="2371"/>
              </a:xfrm>
              <a:custGeom>
                <a:avLst/>
                <a:gdLst>
                  <a:gd name="T0" fmla="*/ 9 w 795"/>
                  <a:gd name="T1" fmla="*/ 580 h 1000"/>
                  <a:gd name="T2" fmla="*/ 27 w 795"/>
                  <a:gd name="T3" fmla="*/ 580 h 1000"/>
                  <a:gd name="T4" fmla="*/ 27 w 795"/>
                  <a:gd name="T5" fmla="*/ 607 h 1000"/>
                  <a:gd name="T6" fmla="*/ 36 w 795"/>
                  <a:gd name="T7" fmla="*/ 616 h 1000"/>
                  <a:gd name="T8" fmla="*/ 62 w 795"/>
                  <a:gd name="T9" fmla="*/ 616 h 1000"/>
                  <a:gd name="T10" fmla="*/ 62 w 795"/>
                  <a:gd name="T11" fmla="*/ 643 h 1000"/>
                  <a:gd name="T12" fmla="*/ 71 w 795"/>
                  <a:gd name="T13" fmla="*/ 652 h 1000"/>
                  <a:gd name="T14" fmla="*/ 89 w 795"/>
                  <a:gd name="T15" fmla="*/ 643 h 1000"/>
                  <a:gd name="T16" fmla="*/ 116 w 795"/>
                  <a:gd name="T17" fmla="*/ 661 h 1000"/>
                  <a:gd name="T18" fmla="*/ 125 w 795"/>
                  <a:gd name="T19" fmla="*/ 661 h 1000"/>
                  <a:gd name="T20" fmla="*/ 152 w 795"/>
                  <a:gd name="T21" fmla="*/ 669 h 1000"/>
                  <a:gd name="T22" fmla="*/ 179 w 795"/>
                  <a:gd name="T23" fmla="*/ 669 h 1000"/>
                  <a:gd name="T24" fmla="*/ 188 w 795"/>
                  <a:gd name="T25" fmla="*/ 696 h 1000"/>
                  <a:gd name="T26" fmla="*/ 188 w 795"/>
                  <a:gd name="T27" fmla="*/ 723 h 1000"/>
                  <a:gd name="T28" fmla="*/ 205 w 795"/>
                  <a:gd name="T29" fmla="*/ 750 h 1000"/>
                  <a:gd name="T30" fmla="*/ 232 w 795"/>
                  <a:gd name="T31" fmla="*/ 768 h 1000"/>
                  <a:gd name="T32" fmla="*/ 250 w 795"/>
                  <a:gd name="T33" fmla="*/ 794 h 1000"/>
                  <a:gd name="T34" fmla="*/ 250 w 795"/>
                  <a:gd name="T35" fmla="*/ 821 h 1000"/>
                  <a:gd name="T36" fmla="*/ 250 w 795"/>
                  <a:gd name="T37" fmla="*/ 875 h 1000"/>
                  <a:gd name="T38" fmla="*/ 259 w 795"/>
                  <a:gd name="T39" fmla="*/ 920 h 1000"/>
                  <a:gd name="T40" fmla="*/ 277 w 795"/>
                  <a:gd name="T41" fmla="*/ 928 h 1000"/>
                  <a:gd name="T42" fmla="*/ 313 w 795"/>
                  <a:gd name="T43" fmla="*/ 937 h 1000"/>
                  <a:gd name="T44" fmla="*/ 348 w 795"/>
                  <a:gd name="T45" fmla="*/ 946 h 1000"/>
                  <a:gd name="T46" fmla="*/ 375 w 795"/>
                  <a:gd name="T47" fmla="*/ 946 h 1000"/>
                  <a:gd name="T48" fmla="*/ 402 w 795"/>
                  <a:gd name="T49" fmla="*/ 964 h 1000"/>
                  <a:gd name="T50" fmla="*/ 420 w 795"/>
                  <a:gd name="T51" fmla="*/ 973 h 1000"/>
                  <a:gd name="T52" fmla="*/ 438 w 795"/>
                  <a:gd name="T53" fmla="*/ 991 h 1000"/>
                  <a:gd name="T54" fmla="*/ 455 w 795"/>
                  <a:gd name="T55" fmla="*/ 1000 h 1000"/>
                  <a:gd name="T56" fmla="*/ 455 w 795"/>
                  <a:gd name="T57" fmla="*/ 982 h 1000"/>
                  <a:gd name="T58" fmla="*/ 473 w 795"/>
                  <a:gd name="T59" fmla="*/ 982 h 1000"/>
                  <a:gd name="T60" fmla="*/ 500 w 795"/>
                  <a:gd name="T61" fmla="*/ 982 h 1000"/>
                  <a:gd name="T62" fmla="*/ 527 w 795"/>
                  <a:gd name="T63" fmla="*/ 964 h 1000"/>
                  <a:gd name="T64" fmla="*/ 491 w 795"/>
                  <a:gd name="T65" fmla="*/ 821 h 1000"/>
                  <a:gd name="T66" fmla="*/ 518 w 795"/>
                  <a:gd name="T67" fmla="*/ 678 h 1000"/>
                  <a:gd name="T68" fmla="*/ 572 w 795"/>
                  <a:gd name="T69" fmla="*/ 562 h 1000"/>
                  <a:gd name="T70" fmla="*/ 607 w 795"/>
                  <a:gd name="T71" fmla="*/ 384 h 1000"/>
                  <a:gd name="T72" fmla="*/ 706 w 795"/>
                  <a:gd name="T73" fmla="*/ 259 h 1000"/>
                  <a:gd name="T74" fmla="*/ 786 w 795"/>
                  <a:gd name="T75" fmla="*/ 223 h 1000"/>
                  <a:gd name="T76" fmla="*/ 777 w 795"/>
                  <a:gd name="T77" fmla="*/ 152 h 1000"/>
                  <a:gd name="T78" fmla="*/ 723 w 795"/>
                  <a:gd name="T79" fmla="*/ 98 h 1000"/>
                  <a:gd name="T80" fmla="*/ 670 w 795"/>
                  <a:gd name="T81" fmla="*/ 27 h 1000"/>
                  <a:gd name="T82" fmla="*/ 616 w 795"/>
                  <a:gd name="T83" fmla="*/ 18 h 1000"/>
                  <a:gd name="T84" fmla="*/ 518 w 795"/>
                  <a:gd name="T85" fmla="*/ 98 h 1000"/>
                  <a:gd name="T86" fmla="*/ 438 w 795"/>
                  <a:gd name="T87" fmla="*/ 71 h 1000"/>
                  <a:gd name="T88" fmla="*/ 357 w 795"/>
                  <a:gd name="T89" fmla="*/ 62 h 1000"/>
                  <a:gd name="T90" fmla="*/ 295 w 795"/>
                  <a:gd name="T91" fmla="*/ 107 h 1000"/>
                  <a:gd name="T92" fmla="*/ 179 w 795"/>
                  <a:gd name="T93" fmla="*/ 116 h 1000"/>
                  <a:gd name="T94" fmla="*/ 125 w 795"/>
                  <a:gd name="T95" fmla="*/ 152 h 1000"/>
                  <a:gd name="T96" fmla="*/ 152 w 795"/>
                  <a:gd name="T97" fmla="*/ 294 h 1000"/>
                  <a:gd name="T98" fmla="*/ 179 w 795"/>
                  <a:gd name="T99" fmla="*/ 348 h 1000"/>
                  <a:gd name="T100" fmla="*/ 161 w 795"/>
                  <a:gd name="T101" fmla="*/ 419 h 1000"/>
                  <a:gd name="T102" fmla="*/ 125 w 795"/>
                  <a:gd name="T103" fmla="*/ 419 h 1000"/>
                  <a:gd name="T104" fmla="*/ 98 w 795"/>
                  <a:gd name="T105" fmla="*/ 411 h 1000"/>
                  <a:gd name="T106" fmla="*/ 45 w 795"/>
                  <a:gd name="T107" fmla="*/ 402 h 1000"/>
                  <a:gd name="T108" fmla="*/ 27 w 795"/>
                  <a:gd name="T109" fmla="*/ 446 h 1000"/>
                  <a:gd name="T110" fmla="*/ 9 w 795"/>
                  <a:gd name="T111" fmla="*/ 553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95" h="1000">
                    <a:moveTo>
                      <a:pt x="0" y="571"/>
                    </a:moveTo>
                    <a:lnTo>
                      <a:pt x="0" y="571"/>
                    </a:lnTo>
                    <a:lnTo>
                      <a:pt x="0" y="571"/>
                    </a:lnTo>
                    <a:lnTo>
                      <a:pt x="0" y="571"/>
                    </a:lnTo>
                    <a:lnTo>
                      <a:pt x="9" y="571"/>
                    </a:lnTo>
                    <a:lnTo>
                      <a:pt x="9" y="571"/>
                    </a:lnTo>
                    <a:lnTo>
                      <a:pt x="9" y="580"/>
                    </a:lnTo>
                    <a:lnTo>
                      <a:pt x="9" y="580"/>
                    </a:lnTo>
                    <a:lnTo>
                      <a:pt x="9" y="580"/>
                    </a:lnTo>
                    <a:lnTo>
                      <a:pt x="18" y="580"/>
                    </a:lnTo>
                    <a:lnTo>
                      <a:pt x="18" y="580"/>
                    </a:lnTo>
                    <a:lnTo>
                      <a:pt x="18" y="580"/>
                    </a:lnTo>
                    <a:lnTo>
                      <a:pt x="18" y="580"/>
                    </a:lnTo>
                    <a:lnTo>
                      <a:pt x="27" y="580"/>
                    </a:lnTo>
                    <a:lnTo>
                      <a:pt x="27" y="589"/>
                    </a:lnTo>
                    <a:lnTo>
                      <a:pt x="27" y="589"/>
                    </a:lnTo>
                    <a:lnTo>
                      <a:pt x="27" y="589"/>
                    </a:lnTo>
                    <a:lnTo>
                      <a:pt x="27" y="598"/>
                    </a:lnTo>
                    <a:lnTo>
                      <a:pt x="27" y="598"/>
                    </a:lnTo>
                    <a:lnTo>
                      <a:pt x="27" y="598"/>
                    </a:lnTo>
                    <a:lnTo>
                      <a:pt x="27" y="607"/>
                    </a:lnTo>
                    <a:lnTo>
                      <a:pt x="27" y="607"/>
                    </a:lnTo>
                    <a:lnTo>
                      <a:pt x="27" y="607"/>
                    </a:lnTo>
                    <a:lnTo>
                      <a:pt x="27" y="616"/>
                    </a:lnTo>
                    <a:lnTo>
                      <a:pt x="27" y="616"/>
                    </a:lnTo>
                    <a:lnTo>
                      <a:pt x="36" y="616"/>
                    </a:lnTo>
                    <a:lnTo>
                      <a:pt x="36" y="616"/>
                    </a:lnTo>
                    <a:lnTo>
                      <a:pt x="36" y="616"/>
                    </a:lnTo>
                    <a:lnTo>
                      <a:pt x="45" y="616"/>
                    </a:lnTo>
                    <a:lnTo>
                      <a:pt x="45" y="616"/>
                    </a:lnTo>
                    <a:lnTo>
                      <a:pt x="54" y="616"/>
                    </a:lnTo>
                    <a:lnTo>
                      <a:pt x="54" y="616"/>
                    </a:lnTo>
                    <a:lnTo>
                      <a:pt x="54" y="616"/>
                    </a:lnTo>
                    <a:lnTo>
                      <a:pt x="62" y="616"/>
                    </a:lnTo>
                    <a:lnTo>
                      <a:pt x="62" y="616"/>
                    </a:lnTo>
                    <a:lnTo>
                      <a:pt x="62" y="625"/>
                    </a:lnTo>
                    <a:lnTo>
                      <a:pt x="62" y="625"/>
                    </a:lnTo>
                    <a:lnTo>
                      <a:pt x="62" y="625"/>
                    </a:lnTo>
                    <a:lnTo>
                      <a:pt x="62" y="634"/>
                    </a:lnTo>
                    <a:lnTo>
                      <a:pt x="62" y="634"/>
                    </a:lnTo>
                    <a:lnTo>
                      <a:pt x="62" y="634"/>
                    </a:lnTo>
                    <a:lnTo>
                      <a:pt x="62" y="643"/>
                    </a:lnTo>
                    <a:lnTo>
                      <a:pt x="71" y="643"/>
                    </a:lnTo>
                    <a:lnTo>
                      <a:pt x="71" y="643"/>
                    </a:lnTo>
                    <a:lnTo>
                      <a:pt x="71" y="643"/>
                    </a:lnTo>
                    <a:lnTo>
                      <a:pt x="71" y="652"/>
                    </a:lnTo>
                    <a:lnTo>
                      <a:pt x="71" y="652"/>
                    </a:lnTo>
                    <a:lnTo>
                      <a:pt x="71" y="652"/>
                    </a:lnTo>
                    <a:lnTo>
                      <a:pt x="71" y="652"/>
                    </a:lnTo>
                    <a:lnTo>
                      <a:pt x="71" y="652"/>
                    </a:lnTo>
                    <a:lnTo>
                      <a:pt x="80" y="652"/>
                    </a:lnTo>
                    <a:lnTo>
                      <a:pt x="80" y="652"/>
                    </a:lnTo>
                    <a:lnTo>
                      <a:pt x="80" y="652"/>
                    </a:lnTo>
                    <a:lnTo>
                      <a:pt x="89" y="652"/>
                    </a:lnTo>
                    <a:lnTo>
                      <a:pt x="89" y="643"/>
                    </a:lnTo>
                    <a:lnTo>
                      <a:pt x="89" y="643"/>
                    </a:lnTo>
                    <a:lnTo>
                      <a:pt x="98" y="643"/>
                    </a:lnTo>
                    <a:lnTo>
                      <a:pt x="98" y="652"/>
                    </a:lnTo>
                    <a:lnTo>
                      <a:pt x="98" y="652"/>
                    </a:lnTo>
                    <a:lnTo>
                      <a:pt x="107" y="652"/>
                    </a:lnTo>
                    <a:lnTo>
                      <a:pt x="107" y="652"/>
                    </a:lnTo>
                    <a:lnTo>
                      <a:pt x="107" y="652"/>
                    </a:lnTo>
                    <a:lnTo>
                      <a:pt x="116" y="661"/>
                    </a:lnTo>
                    <a:lnTo>
                      <a:pt x="116" y="661"/>
                    </a:lnTo>
                    <a:lnTo>
                      <a:pt x="116" y="661"/>
                    </a:lnTo>
                    <a:lnTo>
                      <a:pt x="116" y="661"/>
                    </a:lnTo>
                    <a:lnTo>
                      <a:pt x="125" y="661"/>
                    </a:lnTo>
                    <a:lnTo>
                      <a:pt x="125" y="661"/>
                    </a:lnTo>
                    <a:lnTo>
                      <a:pt x="125" y="661"/>
                    </a:lnTo>
                    <a:lnTo>
                      <a:pt x="125" y="661"/>
                    </a:lnTo>
                    <a:lnTo>
                      <a:pt x="134" y="661"/>
                    </a:lnTo>
                    <a:lnTo>
                      <a:pt x="134" y="661"/>
                    </a:lnTo>
                    <a:lnTo>
                      <a:pt x="134" y="661"/>
                    </a:lnTo>
                    <a:lnTo>
                      <a:pt x="143" y="661"/>
                    </a:lnTo>
                    <a:lnTo>
                      <a:pt x="143" y="669"/>
                    </a:lnTo>
                    <a:lnTo>
                      <a:pt x="143" y="669"/>
                    </a:lnTo>
                    <a:lnTo>
                      <a:pt x="152" y="669"/>
                    </a:lnTo>
                    <a:lnTo>
                      <a:pt x="152" y="669"/>
                    </a:lnTo>
                    <a:lnTo>
                      <a:pt x="161" y="669"/>
                    </a:lnTo>
                    <a:lnTo>
                      <a:pt x="161" y="669"/>
                    </a:lnTo>
                    <a:lnTo>
                      <a:pt x="170" y="669"/>
                    </a:lnTo>
                    <a:lnTo>
                      <a:pt x="170" y="669"/>
                    </a:lnTo>
                    <a:lnTo>
                      <a:pt x="170" y="669"/>
                    </a:lnTo>
                    <a:lnTo>
                      <a:pt x="179" y="669"/>
                    </a:lnTo>
                    <a:lnTo>
                      <a:pt x="179" y="678"/>
                    </a:lnTo>
                    <a:lnTo>
                      <a:pt x="179" y="678"/>
                    </a:lnTo>
                    <a:lnTo>
                      <a:pt x="179" y="678"/>
                    </a:lnTo>
                    <a:lnTo>
                      <a:pt x="188" y="678"/>
                    </a:lnTo>
                    <a:lnTo>
                      <a:pt x="188" y="687"/>
                    </a:lnTo>
                    <a:lnTo>
                      <a:pt x="188" y="687"/>
                    </a:lnTo>
                    <a:lnTo>
                      <a:pt x="188" y="696"/>
                    </a:lnTo>
                    <a:lnTo>
                      <a:pt x="188" y="696"/>
                    </a:lnTo>
                    <a:lnTo>
                      <a:pt x="188" y="705"/>
                    </a:lnTo>
                    <a:lnTo>
                      <a:pt x="188" y="705"/>
                    </a:lnTo>
                    <a:lnTo>
                      <a:pt x="188" y="714"/>
                    </a:lnTo>
                    <a:lnTo>
                      <a:pt x="188" y="714"/>
                    </a:lnTo>
                    <a:lnTo>
                      <a:pt x="188" y="723"/>
                    </a:lnTo>
                    <a:lnTo>
                      <a:pt x="188" y="723"/>
                    </a:lnTo>
                    <a:lnTo>
                      <a:pt x="188" y="723"/>
                    </a:lnTo>
                    <a:lnTo>
                      <a:pt x="196" y="732"/>
                    </a:lnTo>
                    <a:lnTo>
                      <a:pt x="196" y="732"/>
                    </a:lnTo>
                    <a:lnTo>
                      <a:pt x="196" y="741"/>
                    </a:lnTo>
                    <a:lnTo>
                      <a:pt x="205" y="741"/>
                    </a:lnTo>
                    <a:lnTo>
                      <a:pt x="205" y="741"/>
                    </a:lnTo>
                    <a:lnTo>
                      <a:pt x="205" y="750"/>
                    </a:lnTo>
                    <a:lnTo>
                      <a:pt x="214" y="750"/>
                    </a:lnTo>
                    <a:lnTo>
                      <a:pt x="214" y="759"/>
                    </a:lnTo>
                    <a:lnTo>
                      <a:pt x="223" y="759"/>
                    </a:lnTo>
                    <a:lnTo>
                      <a:pt x="223" y="759"/>
                    </a:lnTo>
                    <a:lnTo>
                      <a:pt x="223" y="768"/>
                    </a:lnTo>
                    <a:lnTo>
                      <a:pt x="232" y="768"/>
                    </a:lnTo>
                    <a:lnTo>
                      <a:pt x="232" y="768"/>
                    </a:lnTo>
                    <a:lnTo>
                      <a:pt x="232" y="777"/>
                    </a:lnTo>
                    <a:lnTo>
                      <a:pt x="241" y="777"/>
                    </a:lnTo>
                    <a:lnTo>
                      <a:pt x="241" y="786"/>
                    </a:lnTo>
                    <a:lnTo>
                      <a:pt x="241" y="786"/>
                    </a:lnTo>
                    <a:lnTo>
                      <a:pt x="250" y="786"/>
                    </a:lnTo>
                    <a:lnTo>
                      <a:pt x="250" y="794"/>
                    </a:lnTo>
                    <a:lnTo>
                      <a:pt x="250" y="794"/>
                    </a:lnTo>
                    <a:lnTo>
                      <a:pt x="250" y="794"/>
                    </a:lnTo>
                    <a:lnTo>
                      <a:pt x="250" y="803"/>
                    </a:lnTo>
                    <a:lnTo>
                      <a:pt x="250" y="803"/>
                    </a:lnTo>
                    <a:lnTo>
                      <a:pt x="250" y="812"/>
                    </a:lnTo>
                    <a:lnTo>
                      <a:pt x="250" y="812"/>
                    </a:lnTo>
                    <a:lnTo>
                      <a:pt x="250" y="821"/>
                    </a:lnTo>
                    <a:lnTo>
                      <a:pt x="250" y="821"/>
                    </a:lnTo>
                    <a:lnTo>
                      <a:pt x="250" y="830"/>
                    </a:lnTo>
                    <a:lnTo>
                      <a:pt x="250" y="839"/>
                    </a:lnTo>
                    <a:lnTo>
                      <a:pt x="250" y="839"/>
                    </a:lnTo>
                    <a:lnTo>
                      <a:pt x="250" y="848"/>
                    </a:lnTo>
                    <a:lnTo>
                      <a:pt x="250" y="857"/>
                    </a:lnTo>
                    <a:lnTo>
                      <a:pt x="250" y="866"/>
                    </a:lnTo>
                    <a:lnTo>
                      <a:pt x="250" y="875"/>
                    </a:lnTo>
                    <a:lnTo>
                      <a:pt x="250" y="884"/>
                    </a:lnTo>
                    <a:lnTo>
                      <a:pt x="259" y="893"/>
                    </a:lnTo>
                    <a:lnTo>
                      <a:pt x="259" y="902"/>
                    </a:lnTo>
                    <a:lnTo>
                      <a:pt x="259" y="911"/>
                    </a:lnTo>
                    <a:lnTo>
                      <a:pt x="259" y="911"/>
                    </a:lnTo>
                    <a:lnTo>
                      <a:pt x="259" y="920"/>
                    </a:lnTo>
                    <a:lnTo>
                      <a:pt x="259" y="920"/>
                    </a:lnTo>
                    <a:lnTo>
                      <a:pt x="259" y="920"/>
                    </a:lnTo>
                    <a:lnTo>
                      <a:pt x="259" y="920"/>
                    </a:lnTo>
                    <a:lnTo>
                      <a:pt x="268" y="920"/>
                    </a:lnTo>
                    <a:lnTo>
                      <a:pt x="268" y="920"/>
                    </a:lnTo>
                    <a:lnTo>
                      <a:pt x="268" y="920"/>
                    </a:lnTo>
                    <a:lnTo>
                      <a:pt x="277" y="928"/>
                    </a:lnTo>
                    <a:lnTo>
                      <a:pt x="277" y="928"/>
                    </a:lnTo>
                    <a:lnTo>
                      <a:pt x="277" y="928"/>
                    </a:lnTo>
                    <a:lnTo>
                      <a:pt x="286" y="928"/>
                    </a:lnTo>
                    <a:lnTo>
                      <a:pt x="286" y="937"/>
                    </a:lnTo>
                    <a:lnTo>
                      <a:pt x="295" y="937"/>
                    </a:lnTo>
                    <a:lnTo>
                      <a:pt x="295" y="937"/>
                    </a:lnTo>
                    <a:lnTo>
                      <a:pt x="304" y="937"/>
                    </a:lnTo>
                    <a:lnTo>
                      <a:pt x="313" y="937"/>
                    </a:lnTo>
                    <a:lnTo>
                      <a:pt x="313" y="946"/>
                    </a:lnTo>
                    <a:lnTo>
                      <a:pt x="322" y="946"/>
                    </a:lnTo>
                    <a:lnTo>
                      <a:pt x="330" y="946"/>
                    </a:lnTo>
                    <a:lnTo>
                      <a:pt x="330" y="946"/>
                    </a:lnTo>
                    <a:lnTo>
                      <a:pt x="339" y="946"/>
                    </a:lnTo>
                    <a:lnTo>
                      <a:pt x="339" y="946"/>
                    </a:lnTo>
                    <a:lnTo>
                      <a:pt x="348" y="946"/>
                    </a:lnTo>
                    <a:lnTo>
                      <a:pt x="357" y="946"/>
                    </a:lnTo>
                    <a:lnTo>
                      <a:pt x="357" y="946"/>
                    </a:lnTo>
                    <a:lnTo>
                      <a:pt x="366" y="946"/>
                    </a:lnTo>
                    <a:lnTo>
                      <a:pt x="366" y="946"/>
                    </a:lnTo>
                    <a:lnTo>
                      <a:pt x="375" y="946"/>
                    </a:lnTo>
                    <a:lnTo>
                      <a:pt x="375" y="946"/>
                    </a:lnTo>
                    <a:lnTo>
                      <a:pt x="375" y="946"/>
                    </a:lnTo>
                    <a:lnTo>
                      <a:pt x="384" y="946"/>
                    </a:lnTo>
                    <a:lnTo>
                      <a:pt x="384" y="946"/>
                    </a:lnTo>
                    <a:lnTo>
                      <a:pt x="393" y="955"/>
                    </a:lnTo>
                    <a:lnTo>
                      <a:pt x="393" y="955"/>
                    </a:lnTo>
                    <a:lnTo>
                      <a:pt x="393" y="955"/>
                    </a:lnTo>
                    <a:lnTo>
                      <a:pt x="402" y="955"/>
                    </a:lnTo>
                    <a:lnTo>
                      <a:pt x="402" y="964"/>
                    </a:lnTo>
                    <a:lnTo>
                      <a:pt x="402" y="964"/>
                    </a:lnTo>
                    <a:lnTo>
                      <a:pt x="411" y="964"/>
                    </a:lnTo>
                    <a:lnTo>
                      <a:pt x="411" y="973"/>
                    </a:lnTo>
                    <a:lnTo>
                      <a:pt x="411" y="973"/>
                    </a:lnTo>
                    <a:lnTo>
                      <a:pt x="420" y="973"/>
                    </a:lnTo>
                    <a:lnTo>
                      <a:pt x="420" y="973"/>
                    </a:lnTo>
                    <a:lnTo>
                      <a:pt x="420" y="973"/>
                    </a:lnTo>
                    <a:lnTo>
                      <a:pt x="429" y="982"/>
                    </a:lnTo>
                    <a:lnTo>
                      <a:pt x="429" y="982"/>
                    </a:lnTo>
                    <a:lnTo>
                      <a:pt x="429" y="982"/>
                    </a:lnTo>
                    <a:lnTo>
                      <a:pt x="438" y="982"/>
                    </a:lnTo>
                    <a:lnTo>
                      <a:pt x="438" y="991"/>
                    </a:lnTo>
                    <a:lnTo>
                      <a:pt x="438" y="991"/>
                    </a:lnTo>
                    <a:lnTo>
                      <a:pt x="438" y="991"/>
                    </a:lnTo>
                    <a:lnTo>
                      <a:pt x="447" y="991"/>
                    </a:lnTo>
                    <a:lnTo>
                      <a:pt x="447" y="1000"/>
                    </a:lnTo>
                    <a:lnTo>
                      <a:pt x="447" y="1000"/>
                    </a:lnTo>
                    <a:lnTo>
                      <a:pt x="447" y="1000"/>
                    </a:lnTo>
                    <a:lnTo>
                      <a:pt x="455" y="1000"/>
                    </a:lnTo>
                    <a:lnTo>
                      <a:pt x="455" y="1000"/>
                    </a:lnTo>
                    <a:lnTo>
                      <a:pt x="455" y="1000"/>
                    </a:lnTo>
                    <a:lnTo>
                      <a:pt x="455" y="991"/>
                    </a:lnTo>
                    <a:lnTo>
                      <a:pt x="455" y="991"/>
                    </a:lnTo>
                    <a:lnTo>
                      <a:pt x="455" y="991"/>
                    </a:lnTo>
                    <a:lnTo>
                      <a:pt x="455" y="991"/>
                    </a:lnTo>
                    <a:lnTo>
                      <a:pt x="455" y="982"/>
                    </a:lnTo>
                    <a:lnTo>
                      <a:pt x="455" y="982"/>
                    </a:lnTo>
                    <a:lnTo>
                      <a:pt x="455" y="982"/>
                    </a:lnTo>
                    <a:lnTo>
                      <a:pt x="455" y="982"/>
                    </a:lnTo>
                    <a:lnTo>
                      <a:pt x="464" y="982"/>
                    </a:lnTo>
                    <a:lnTo>
                      <a:pt x="464" y="982"/>
                    </a:lnTo>
                    <a:lnTo>
                      <a:pt x="464" y="982"/>
                    </a:lnTo>
                    <a:lnTo>
                      <a:pt x="473" y="982"/>
                    </a:lnTo>
                    <a:lnTo>
                      <a:pt x="473" y="982"/>
                    </a:lnTo>
                    <a:lnTo>
                      <a:pt x="473" y="982"/>
                    </a:lnTo>
                    <a:lnTo>
                      <a:pt x="482" y="982"/>
                    </a:lnTo>
                    <a:lnTo>
                      <a:pt x="482" y="982"/>
                    </a:lnTo>
                    <a:lnTo>
                      <a:pt x="491" y="982"/>
                    </a:lnTo>
                    <a:lnTo>
                      <a:pt x="491" y="973"/>
                    </a:lnTo>
                    <a:lnTo>
                      <a:pt x="491" y="973"/>
                    </a:lnTo>
                    <a:lnTo>
                      <a:pt x="500" y="982"/>
                    </a:lnTo>
                    <a:lnTo>
                      <a:pt x="500" y="982"/>
                    </a:lnTo>
                    <a:lnTo>
                      <a:pt x="500" y="982"/>
                    </a:lnTo>
                    <a:lnTo>
                      <a:pt x="500" y="973"/>
                    </a:lnTo>
                    <a:lnTo>
                      <a:pt x="509" y="973"/>
                    </a:lnTo>
                    <a:lnTo>
                      <a:pt x="509" y="973"/>
                    </a:lnTo>
                    <a:lnTo>
                      <a:pt x="518" y="964"/>
                    </a:lnTo>
                    <a:lnTo>
                      <a:pt x="527" y="964"/>
                    </a:lnTo>
                    <a:lnTo>
                      <a:pt x="527" y="964"/>
                    </a:lnTo>
                    <a:lnTo>
                      <a:pt x="527" y="964"/>
                    </a:lnTo>
                    <a:lnTo>
                      <a:pt x="545" y="928"/>
                    </a:lnTo>
                    <a:lnTo>
                      <a:pt x="545" y="875"/>
                    </a:lnTo>
                    <a:lnTo>
                      <a:pt x="536" y="848"/>
                    </a:lnTo>
                    <a:lnTo>
                      <a:pt x="527" y="830"/>
                    </a:lnTo>
                    <a:lnTo>
                      <a:pt x="509" y="830"/>
                    </a:lnTo>
                    <a:lnTo>
                      <a:pt x="491" y="821"/>
                    </a:lnTo>
                    <a:lnTo>
                      <a:pt x="464" y="812"/>
                    </a:lnTo>
                    <a:lnTo>
                      <a:pt x="455" y="777"/>
                    </a:lnTo>
                    <a:lnTo>
                      <a:pt x="464" y="741"/>
                    </a:lnTo>
                    <a:lnTo>
                      <a:pt x="473" y="723"/>
                    </a:lnTo>
                    <a:lnTo>
                      <a:pt x="500" y="705"/>
                    </a:lnTo>
                    <a:lnTo>
                      <a:pt x="518" y="687"/>
                    </a:lnTo>
                    <a:lnTo>
                      <a:pt x="518" y="678"/>
                    </a:lnTo>
                    <a:lnTo>
                      <a:pt x="518" y="661"/>
                    </a:lnTo>
                    <a:lnTo>
                      <a:pt x="509" y="643"/>
                    </a:lnTo>
                    <a:lnTo>
                      <a:pt x="518" y="634"/>
                    </a:lnTo>
                    <a:lnTo>
                      <a:pt x="527" y="625"/>
                    </a:lnTo>
                    <a:lnTo>
                      <a:pt x="545" y="589"/>
                    </a:lnTo>
                    <a:lnTo>
                      <a:pt x="554" y="571"/>
                    </a:lnTo>
                    <a:lnTo>
                      <a:pt x="572" y="562"/>
                    </a:lnTo>
                    <a:lnTo>
                      <a:pt x="563" y="536"/>
                    </a:lnTo>
                    <a:lnTo>
                      <a:pt x="581" y="536"/>
                    </a:lnTo>
                    <a:lnTo>
                      <a:pt x="581" y="509"/>
                    </a:lnTo>
                    <a:lnTo>
                      <a:pt x="589" y="482"/>
                    </a:lnTo>
                    <a:lnTo>
                      <a:pt x="607" y="455"/>
                    </a:lnTo>
                    <a:lnTo>
                      <a:pt x="607" y="411"/>
                    </a:lnTo>
                    <a:lnTo>
                      <a:pt x="607" y="384"/>
                    </a:lnTo>
                    <a:lnTo>
                      <a:pt x="616" y="348"/>
                    </a:lnTo>
                    <a:lnTo>
                      <a:pt x="616" y="330"/>
                    </a:lnTo>
                    <a:lnTo>
                      <a:pt x="634" y="312"/>
                    </a:lnTo>
                    <a:lnTo>
                      <a:pt x="661" y="303"/>
                    </a:lnTo>
                    <a:lnTo>
                      <a:pt x="688" y="286"/>
                    </a:lnTo>
                    <a:lnTo>
                      <a:pt x="697" y="277"/>
                    </a:lnTo>
                    <a:lnTo>
                      <a:pt x="706" y="259"/>
                    </a:lnTo>
                    <a:lnTo>
                      <a:pt x="723" y="268"/>
                    </a:lnTo>
                    <a:lnTo>
                      <a:pt x="750" y="277"/>
                    </a:lnTo>
                    <a:lnTo>
                      <a:pt x="768" y="277"/>
                    </a:lnTo>
                    <a:lnTo>
                      <a:pt x="777" y="268"/>
                    </a:lnTo>
                    <a:lnTo>
                      <a:pt x="777" y="250"/>
                    </a:lnTo>
                    <a:lnTo>
                      <a:pt x="795" y="250"/>
                    </a:lnTo>
                    <a:lnTo>
                      <a:pt x="786" y="223"/>
                    </a:lnTo>
                    <a:lnTo>
                      <a:pt x="777" y="205"/>
                    </a:lnTo>
                    <a:lnTo>
                      <a:pt x="777" y="187"/>
                    </a:lnTo>
                    <a:lnTo>
                      <a:pt x="786" y="178"/>
                    </a:lnTo>
                    <a:lnTo>
                      <a:pt x="795" y="169"/>
                    </a:lnTo>
                    <a:lnTo>
                      <a:pt x="795" y="169"/>
                    </a:lnTo>
                    <a:lnTo>
                      <a:pt x="786" y="160"/>
                    </a:lnTo>
                    <a:lnTo>
                      <a:pt x="777" y="152"/>
                    </a:lnTo>
                    <a:lnTo>
                      <a:pt x="768" y="143"/>
                    </a:lnTo>
                    <a:lnTo>
                      <a:pt x="750" y="143"/>
                    </a:lnTo>
                    <a:lnTo>
                      <a:pt x="741" y="143"/>
                    </a:lnTo>
                    <a:lnTo>
                      <a:pt x="741" y="125"/>
                    </a:lnTo>
                    <a:lnTo>
                      <a:pt x="741" y="107"/>
                    </a:lnTo>
                    <a:lnTo>
                      <a:pt x="732" y="98"/>
                    </a:lnTo>
                    <a:lnTo>
                      <a:pt x="723" y="98"/>
                    </a:lnTo>
                    <a:lnTo>
                      <a:pt x="723" y="80"/>
                    </a:lnTo>
                    <a:lnTo>
                      <a:pt x="715" y="71"/>
                    </a:lnTo>
                    <a:lnTo>
                      <a:pt x="706" y="62"/>
                    </a:lnTo>
                    <a:lnTo>
                      <a:pt x="697" y="53"/>
                    </a:lnTo>
                    <a:lnTo>
                      <a:pt x="688" y="35"/>
                    </a:lnTo>
                    <a:lnTo>
                      <a:pt x="679" y="44"/>
                    </a:lnTo>
                    <a:lnTo>
                      <a:pt x="670" y="27"/>
                    </a:lnTo>
                    <a:lnTo>
                      <a:pt x="679" y="27"/>
                    </a:lnTo>
                    <a:lnTo>
                      <a:pt x="670" y="9"/>
                    </a:lnTo>
                    <a:lnTo>
                      <a:pt x="661" y="9"/>
                    </a:lnTo>
                    <a:lnTo>
                      <a:pt x="652" y="0"/>
                    </a:lnTo>
                    <a:lnTo>
                      <a:pt x="634" y="9"/>
                    </a:lnTo>
                    <a:lnTo>
                      <a:pt x="625" y="9"/>
                    </a:lnTo>
                    <a:lnTo>
                      <a:pt x="616" y="18"/>
                    </a:lnTo>
                    <a:lnTo>
                      <a:pt x="607" y="9"/>
                    </a:lnTo>
                    <a:lnTo>
                      <a:pt x="589" y="18"/>
                    </a:lnTo>
                    <a:lnTo>
                      <a:pt x="581" y="27"/>
                    </a:lnTo>
                    <a:lnTo>
                      <a:pt x="572" y="53"/>
                    </a:lnTo>
                    <a:lnTo>
                      <a:pt x="554" y="71"/>
                    </a:lnTo>
                    <a:lnTo>
                      <a:pt x="536" y="89"/>
                    </a:lnTo>
                    <a:lnTo>
                      <a:pt x="518" y="98"/>
                    </a:lnTo>
                    <a:lnTo>
                      <a:pt x="500" y="89"/>
                    </a:lnTo>
                    <a:lnTo>
                      <a:pt x="491" y="80"/>
                    </a:lnTo>
                    <a:lnTo>
                      <a:pt x="482" y="71"/>
                    </a:lnTo>
                    <a:lnTo>
                      <a:pt x="473" y="53"/>
                    </a:lnTo>
                    <a:lnTo>
                      <a:pt x="464" y="53"/>
                    </a:lnTo>
                    <a:lnTo>
                      <a:pt x="447" y="62"/>
                    </a:lnTo>
                    <a:lnTo>
                      <a:pt x="438" y="71"/>
                    </a:lnTo>
                    <a:lnTo>
                      <a:pt x="420" y="71"/>
                    </a:lnTo>
                    <a:lnTo>
                      <a:pt x="393" y="62"/>
                    </a:lnTo>
                    <a:lnTo>
                      <a:pt x="393" y="53"/>
                    </a:lnTo>
                    <a:lnTo>
                      <a:pt x="384" y="27"/>
                    </a:lnTo>
                    <a:lnTo>
                      <a:pt x="375" y="35"/>
                    </a:lnTo>
                    <a:lnTo>
                      <a:pt x="366" y="53"/>
                    </a:lnTo>
                    <a:lnTo>
                      <a:pt x="357" y="62"/>
                    </a:lnTo>
                    <a:lnTo>
                      <a:pt x="330" y="71"/>
                    </a:lnTo>
                    <a:lnTo>
                      <a:pt x="322" y="71"/>
                    </a:lnTo>
                    <a:lnTo>
                      <a:pt x="322" y="89"/>
                    </a:lnTo>
                    <a:lnTo>
                      <a:pt x="313" y="98"/>
                    </a:lnTo>
                    <a:lnTo>
                      <a:pt x="313" y="116"/>
                    </a:lnTo>
                    <a:lnTo>
                      <a:pt x="304" y="116"/>
                    </a:lnTo>
                    <a:lnTo>
                      <a:pt x="295" y="107"/>
                    </a:lnTo>
                    <a:lnTo>
                      <a:pt x="277" y="98"/>
                    </a:lnTo>
                    <a:lnTo>
                      <a:pt x="259" y="98"/>
                    </a:lnTo>
                    <a:lnTo>
                      <a:pt x="241" y="98"/>
                    </a:lnTo>
                    <a:lnTo>
                      <a:pt x="223" y="107"/>
                    </a:lnTo>
                    <a:lnTo>
                      <a:pt x="214" y="125"/>
                    </a:lnTo>
                    <a:lnTo>
                      <a:pt x="188" y="116"/>
                    </a:lnTo>
                    <a:lnTo>
                      <a:pt x="179" y="116"/>
                    </a:lnTo>
                    <a:lnTo>
                      <a:pt x="170" y="107"/>
                    </a:lnTo>
                    <a:lnTo>
                      <a:pt x="161" y="107"/>
                    </a:lnTo>
                    <a:lnTo>
                      <a:pt x="152" y="116"/>
                    </a:lnTo>
                    <a:lnTo>
                      <a:pt x="152" y="134"/>
                    </a:lnTo>
                    <a:lnTo>
                      <a:pt x="143" y="143"/>
                    </a:lnTo>
                    <a:lnTo>
                      <a:pt x="134" y="152"/>
                    </a:lnTo>
                    <a:lnTo>
                      <a:pt x="125" y="152"/>
                    </a:lnTo>
                    <a:lnTo>
                      <a:pt x="125" y="169"/>
                    </a:lnTo>
                    <a:lnTo>
                      <a:pt x="134" y="196"/>
                    </a:lnTo>
                    <a:lnTo>
                      <a:pt x="143" y="214"/>
                    </a:lnTo>
                    <a:lnTo>
                      <a:pt x="152" y="232"/>
                    </a:lnTo>
                    <a:lnTo>
                      <a:pt x="152" y="259"/>
                    </a:lnTo>
                    <a:lnTo>
                      <a:pt x="152" y="277"/>
                    </a:lnTo>
                    <a:lnTo>
                      <a:pt x="152" y="294"/>
                    </a:lnTo>
                    <a:lnTo>
                      <a:pt x="152" y="312"/>
                    </a:lnTo>
                    <a:lnTo>
                      <a:pt x="152" y="330"/>
                    </a:lnTo>
                    <a:lnTo>
                      <a:pt x="152" y="339"/>
                    </a:lnTo>
                    <a:lnTo>
                      <a:pt x="161" y="339"/>
                    </a:lnTo>
                    <a:lnTo>
                      <a:pt x="161" y="339"/>
                    </a:lnTo>
                    <a:lnTo>
                      <a:pt x="170" y="339"/>
                    </a:lnTo>
                    <a:lnTo>
                      <a:pt x="179" y="348"/>
                    </a:lnTo>
                    <a:lnTo>
                      <a:pt x="170" y="366"/>
                    </a:lnTo>
                    <a:lnTo>
                      <a:pt x="179" y="366"/>
                    </a:lnTo>
                    <a:lnTo>
                      <a:pt x="188" y="366"/>
                    </a:lnTo>
                    <a:lnTo>
                      <a:pt x="196" y="375"/>
                    </a:lnTo>
                    <a:lnTo>
                      <a:pt x="196" y="384"/>
                    </a:lnTo>
                    <a:lnTo>
                      <a:pt x="179" y="402"/>
                    </a:lnTo>
                    <a:lnTo>
                      <a:pt x="161" y="419"/>
                    </a:lnTo>
                    <a:lnTo>
                      <a:pt x="143" y="419"/>
                    </a:lnTo>
                    <a:lnTo>
                      <a:pt x="143" y="419"/>
                    </a:lnTo>
                    <a:lnTo>
                      <a:pt x="134" y="419"/>
                    </a:lnTo>
                    <a:lnTo>
                      <a:pt x="134" y="419"/>
                    </a:lnTo>
                    <a:lnTo>
                      <a:pt x="134" y="419"/>
                    </a:lnTo>
                    <a:lnTo>
                      <a:pt x="125" y="419"/>
                    </a:lnTo>
                    <a:lnTo>
                      <a:pt x="125" y="419"/>
                    </a:lnTo>
                    <a:lnTo>
                      <a:pt x="125" y="419"/>
                    </a:lnTo>
                    <a:lnTo>
                      <a:pt x="116" y="419"/>
                    </a:lnTo>
                    <a:lnTo>
                      <a:pt x="116" y="419"/>
                    </a:lnTo>
                    <a:lnTo>
                      <a:pt x="116" y="419"/>
                    </a:lnTo>
                    <a:lnTo>
                      <a:pt x="107" y="419"/>
                    </a:lnTo>
                    <a:lnTo>
                      <a:pt x="107" y="419"/>
                    </a:lnTo>
                    <a:lnTo>
                      <a:pt x="98" y="411"/>
                    </a:lnTo>
                    <a:lnTo>
                      <a:pt x="98" y="411"/>
                    </a:lnTo>
                    <a:lnTo>
                      <a:pt x="98" y="411"/>
                    </a:lnTo>
                    <a:lnTo>
                      <a:pt x="98" y="411"/>
                    </a:lnTo>
                    <a:lnTo>
                      <a:pt x="80" y="402"/>
                    </a:lnTo>
                    <a:lnTo>
                      <a:pt x="71" y="402"/>
                    </a:lnTo>
                    <a:lnTo>
                      <a:pt x="54" y="393"/>
                    </a:lnTo>
                    <a:lnTo>
                      <a:pt x="45" y="402"/>
                    </a:lnTo>
                    <a:lnTo>
                      <a:pt x="36" y="411"/>
                    </a:lnTo>
                    <a:lnTo>
                      <a:pt x="27" y="411"/>
                    </a:lnTo>
                    <a:lnTo>
                      <a:pt x="9" y="411"/>
                    </a:lnTo>
                    <a:lnTo>
                      <a:pt x="9" y="428"/>
                    </a:lnTo>
                    <a:lnTo>
                      <a:pt x="18" y="428"/>
                    </a:lnTo>
                    <a:lnTo>
                      <a:pt x="18" y="437"/>
                    </a:lnTo>
                    <a:lnTo>
                      <a:pt x="27" y="446"/>
                    </a:lnTo>
                    <a:lnTo>
                      <a:pt x="27" y="473"/>
                    </a:lnTo>
                    <a:lnTo>
                      <a:pt x="27" y="491"/>
                    </a:lnTo>
                    <a:lnTo>
                      <a:pt x="27" y="509"/>
                    </a:lnTo>
                    <a:lnTo>
                      <a:pt x="27" y="527"/>
                    </a:lnTo>
                    <a:lnTo>
                      <a:pt x="27" y="536"/>
                    </a:lnTo>
                    <a:lnTo>
                      <a:pt x="18" y="544"/>
                    </a:lnTo>
                    <a:lnTo>
                      <a:pt x="9" y="553"/>
                    </a:lnTo>
                    <a:lnTo>
                      <a:pt x="9" y="562"/>
                    </a:lnTo>
                    <a:lnTo>
                      <a:pt x="0" y="562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FFCF05"/>
              </a:solidFill>
              <a:ln w="21590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28" name="Freeform 132"/>
              <p:cNvSpPr>
                <a:spLocks/>
              </p:cNvSpPr>
              <p:nvPr/>
            </p:nvSpPr>
            <p:spPr bwMode="auto">
              <a:xfrm>
                <a:off x="4345" y="8999"/>
                <a:ext cx="1229" cy="2269"/>
              </a:xfrm>
              <a:custGeom>
                <a:avLst/>
                <a:gdLst>
                  <a:gd name="T0" fmla="*/ 509 w 553"/>
                  <a:gd name="T1" fmla="*/ 581 h 956"/>
                  <a:gd name="T2" fmla="*/ 553 w 553"/>
                  <a:gd name="T3" fmla="*/ 679 h 956"/>
                  <a:gd name="T4" fmla="*/ 473 w 553"/>
                  <a:gd name="T5" fmla="*/ 723 h 956"/>
                  <a:gd name="T6" fmla="*/ 402 w 553"/>
                  <a:gd name="T7" fmla="*/ 706 h 956"/>
                  <a:gd name="T8" fmla="*/ 384 w 553"/>
                  <a:gd name="T9" fmla="*/ 840 h 956"/>
                  <a:gd name="T10" fmla="*/ 348 w 553"/>
                  <a:gd name="T11" fmla="*/ 875 h 956"/>
                  <a:gd name="T12" fmla="*/ 339 w 553"/>
                  <a:gd name="T13" fmla="*/ 893 h 956"/>
                  <a:gd name="T14" fmla="*/ 303 w 553"/>
                  <a:gd name="T15" fmla="*/ 902 h 956"/>
                  <a:gd name="T16" fmla="*/ 285 w 553"/>
                  <a:gd name="T17" fmla="*/ 929 h 956"/>
                  <a:gd name="T18" fmla="*/ 285 w 553"/>
                  <a:gd name="T19" fmla="*/ 956 h 956"/>
                  <a:gd name="T20" fmla="*/ 268 w 553"/>
                  <a:gd name="T21" fmla="*/ 920 h 956"/>
                  <a:gd name="T22" fmla="*/ 259 w 553"/>
                  <a:gd name="T23" fmla="*/ 893 h 956"/>
                  <a:gd name="T24" fmla="*/ 241 w 553"/>
                  <a:gd name="T25" fmla="*/ 884 h 956"/>
                  <a:gd name="T26" fmla="*/ 232 w 553"/>
                  <a:gd name="T27" fmla="*/ 866 h 956"/>
                  <a:gd name="T28" fmla="*/ 205 w 553"/>
                  <a:gd name="T29" fmla="*/ 831 h 956"/>
                  <a:gd name="T30" fmla="*/ 178 w 553"/>
                  <a:gd name="T31" fmla="*/ 831 h 956"/>
                  <a:gd name="T32" fmla="*/ 152 w 553"/>
                  <a:gd name="T33" fmla="*/ 840 h 956"/>
                  <a:gd name="T34" fmla="*/ 125 w 553"/>
                  <a:gd name="T35" fmla="*/ 831 h 956"/>
                  <a:gd name="T36" fmla="*/ 116 w 553"/>
                  <a:gd name="T37" fmla="*/ 804 h 956"/>
                  <a:gd name="T38" fmla="*/ 98 w 553"/>
                  <a:gd name="T39" fmla="*/ 777 h 956"/>
                  <a:gd name="T40" fmla="*/ 62 w 553"/>
                  <a:gd name="T41" fmla="*/ 777 h 956"/>
                  <a:gd name="T42" fmla="*/ 35 w 553"/>
                  <a:gd name="T43" fmla="*/ 795 h 956"/>
                  <a:gd name="T44" fmla="*/ 0 w 553"/>
                  <a:gd name="T45" fmla="*/ 804 h 956"/>
                  <a:gd name="T46" fmla="*/ 0 w 553"/>
                  <a:gd name="T47" fmla="*/ 795 h 956"/>
                  <a:gd name="T48" fmla="*/ 18 w 553"/>
                  <a:gd name="T49" fmla="*/ 777 h 956"/>
                  <a:gd name="T50" fmla="*/ 26 w 553"/>
                  <a:gd name="T51" fmla="*/ 759 h 956"/>
                  <a:gd name="T52" fmla="*/ 35 w 553"/>
                  <a:gd name="T53" fmla="*/ 723 h 956"/>
                  <a:gd name="T54" fmla="*/ 53 w 553"/>
                  <a:gd name="T55" fmla="*/ 697 h 956"/>
                  <a:gd name="T56" fmla="*/ 53 w 553"/>
                  <a:gd name="T57" fmla="*/ 670 h 956"/>
                  <a:gd name="T58" fmla="*/ 71 w 553"/>
                  <a:gd name="T59" fmla="*/ 652 h 956"/>
                  <a:gd name="T60" fmla="*/ 71 w 553"/>
                  <a:gd name="T61" fmla="*/ 634 h 956"/>
                  <a:gd name="T62" fmla="*/ 53 w 553"/>
                  <a:gd name="T63" fmla="*/ 607 h 956"/>
                  <a:gd name="T64" fmla="*/ 44 w 553"/>
                  <a:gd name="T65" fmla="*/ 563 h 956"/>
                  <a:gd name="T66" fmla="*/ 53 w 553"/>
                  <a:gd name="T67" fmla="*/ 527 h 956"/>
                  <a:gd name="T68" fmla="*/ 53 w 553"/>
                  <a:gd name="T69" fmla="*/ 491 h 956"/>
                  <a:gd name="T70" fmla="*/ 71 w 553"/>
                  <a:gd name="T71" fmla="*/ 464 h 956"/>
                  <a:gd name="T72" fmla="*/ 80 w 553"/>
                  <a:gd name="T73" fmla="*/ 438 h 956"/>
                  <a:gd name="T74" fmla="*/ 80 w 553"/>
                  <a:gd name="T75" fmla="*/ 402 h 956"/>
                  <a:gd name="T76" fmla="*/ 53 w 553"/>
                  <a:gd name="T77" fmla="*/ 393 h 956"/>
                  <a:gd name="T78" fmla="*/ 26 w 553"/>
                  <a:gd name="T79" fmla="*/ 393 h 956"/>
                  <a:gd name="T80" fmla="*/ 18 w 553"/>
                  <a:gd name="T81" fmla="*/ 384 h 956"/>
                  <a:gd name="T82" fmla="*/ 26 w 553"/>
                  <a:gd name="T83" fmla="*/ 375 h 956"/>
                  <a:gd name="T84" fmla="*/ 35 w 553"/>
                  <a:gd name="T85" fmla="*/ 348 h 956"/>
                  <a:gd name="T86" fmla="*/ 26 w 553"/>
                  <a:gd name="T87" fmla="*/ 313 h 956"/>
                  <a:gd name="T88" fmla="*/ 35 w 553"/>
                  <a:gd name="T89" fmla="*/ 268 h 956"/>
                  <a:gd name="T90" fmla="*/ 53 w 553"/>
                  <a:gd name="T91" fmla="*/ 268 h 956"/>
                  <a:gd name="T92" fmla="*/ 71 w 553"/>
                  <a:gd name="T93" fmla="*/ 268 h 956"/>
                  <a:gd name="T94" fmla="*/ 80 w 553"/>
                  <a:gd name="T95" fmla="*/ 250 h 956"/>
                  <a:gd name="T96" fmla="*/ 80 w 553"/>
                  <a:gd name="T97" fmla="*/ 206 h 956"/>
                  <a:gd name="T98" fmla="*/ 80 w 553"/>
                  <a:gd name="T99" fmla="*/ 152 h 956"/>
                  <a:gd name="T100" fmla="*/ 98 w 553"/>
                  <a:gd name="T101" fmla="*/ 134 h 956"/>
                  <a:gd name="T102" fmla="*/ 116 w 553"/>
                  <a:gd name="T103" fmla="*/ 125 h 956"/>
                  <a:gd name="T104" fmla="*/ 116 w 553"/>
                  <a:gd name="T105" fmla="*/ 107 h 956"/>
                  <a:gd name="T106" fmla="*/ 107 w 553"/>
                  <a:gd name="T107" fmla="*/ 72 h 956"/>
                  <a:gd name="T108" fmla="*/ 89 w 553"/>
                  <a:gd name="T109" fmla="*/ 18 h 956"/>
                  <a:gd name="T110" fmla="*/ 232 w 553"/>
                  <a:gd name="T111" fmla="*/ 72 h 956"/>
                  <a:gd name="T112" fmla="*/ 321 w 553"/>
                  <a:gd name="T113" fmla="*/ 89 h 956"/>
                  <a:gd name="T114" fmla="*/ 384 w 553"/>
                  <a:gd name="T115" fmla="*/ 81 h 956"/>
                  <a:gd name="T116" fmla="*/ 446 w 553"/>
                  <a:gd name="T117" fmla="*/ 170 h 956"/>
                  <a:gd name="T118" fmla="*/ 402 w 553"/>
                  <a:gd name="T119" fmla="*/ 36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3" h="956">
                    <a:moveTo>
                      <a:pt x="518" y="411"/>
                    </a:moveTo>
                    <a:lnTo>
                      <a:pt x="509" y="420"/>
                    </a:lnTo>
                    <a:lnTo>
                      <a:pt x="509" y="438"/>
                    </a:lnTo>
                    <a:lnTo>
                      <a:pt x="500" y="447"/>
                    </a:lnTo>
                    <a:lnTo>
                      <a:pt x="491" y="456"/>
                    </a:lnTo>
                    <a:lnTo>
                      <a:pt x="482" y="456"/>
                    </a:lnTo>
                    <a:lnTo>
                      <a:pt x="482" y="473"/>
                    </a:lnTo>
                    <a:lnTo>
                      <a:pt x="491" y="500"/>
                    </a:lnTo>
                    <a:lnTo>
                      <a:pt x="500" y="518"/>
                    </a:lnTo>
                    <a:lnTo>
                      <a:pt x="509" y="536"/>
                    </a:lnTo>
                    <a:lnTo>
                      <a:pt x="509" y="563"/>
                    </a:lnTo>
                    <a:lnTo>
                      <a:pt x="509" y="581"/>
                    </a:lnTo>
                    <a:lnTo>
                      <a:pt x="509" y="598"/>
                    </a:lnTo>
                    <a:lnTo>
                      <a:pt x="509" y="616"/>
                    </a:lnTo>
                    <a:lnTo>
                      <a:pt x="509" y="634"/>
                    </a:lnTo>
                    <a:lnTo>
                      <a:pt x="509" y="643"/>
                    </a:lnTo>
                    <a:lnTo>
                      <a:pt x="518" y="643"/>
                    </a:lnTo>
                    <a:lnTo>
                      <a:pt x="518" y="643"/>
                    </a:lnTo>
                    <a:lnTo>
                      <a:pt x="527" y="643"/>
                    </a:lnTo>
                    <a:lnTo>
                      <a:pt x="536" y="652"/>
                    </a:lnTo>
                    <a:lnTo>
                      <a:pt x="527" y="670"/>
                    </a:lnTo>
                    <a:lnTo>
                      <a:pt x="536" y="670"/>
                    </a:lnTo>
                    <a:lnTo>
                      <a:pt x="545" y="670"/>
                    </a:lnTo>
                    <a:lnTo>
                      <a:pt x="553" y="679"/>
                    </a:lnTo>
                    <a:lnTo>
                      <a:pt x="553" y="688"/>
                    </a:lnTo>
                    <a:lnTo>
                      <a:pt x="536" y="706"/>
                    </a:lnTo>
                    <a:lnTo>
                      <a:pt x="518" y="723"/>
                    </a:lnTo>
                    <a:lnTo>
                      <a:pt x="500" y="723"/>
                    </a:lnTo>
                    <a:lnTo>
                      <a:pt x="500" y="723"/>
                    </a:lnTo>
                    <a:lnTo>
                      <a:pt x="491" y="723"/>
                    </a:lnTo>
                    <a:lnTo>
                      <a:pt x="491" y="723"/>
                    </a:lnTo>
                    <a:lnTo>
                      <a:pt x="491" y="723"/>
                    </a:lnTo>
                    <a:lnTo>
                      <a:pt x="482" y="723"/>
                    </a:lnTo>
                    <a:lnTo>
                      <a:pt x="482" y="723"/>
                    </a:lnTo>
                    <a:lnTo>
                      <a:pt x="482" y="723"/>
                    </a:lnTo>
                    <a:lnTo>
                      <a:pt x="473" y="723"/>
                    </a:lnTo>
                    <a:lnTo>
                      <a:pt x="473" y="723"/>
                    </a:lnTo>
                    <a:lnTo>
                      <a:pt x="473" y="723"/>
                    </a:lnTo>
                    <a:lnTo>
                      <a:pt x="464" y="723"/>
                    </a:lnTo>
                    <a:lnTo>
                      <a:pt x="464" y="723"/>
                    </a:lnTo>
                    <a:lnTo>
                      <a:pt x="455" y="715"/>
                    </a:lnTo>
                    <a:lnTo>
                      <a:pt x="455" y="715"/>
                    </a:lnTo>
                    <a:lnTo>
                      <a:pt x="455" y="715"/>
                    </a:lnTo>
                    <a:lnTo>
                      <a:pt x="455" y="715"/>
                    </a:lnTo>
                    <a:lnTo>
                      <a:pt x="437" y="706"/>
                    </a:lnTo>
                    <a:lnTo>
                      <a:pt x="428" y="706"/>
                    </a:lnTo>
                    <a:lnTo>
                      <a:pt x="411" y="697"/>
                    </a:lnTo>
                    <a:lnTo>
                      <a:pt x="402" y="706"/>
                    </a:lnTo>
                    <a:lnTo>
                      <a:pt x="393" y="715"/>
                    </a:lnTo>
                    <a:lnTo>
                      <a:pt x="384" y="715"/>
                    </a:lnTo>
                    <a:lnTo>
                      <a:pt x="366" y="715"/>
                    </a:lnTo>
                    <a:lnTo>
                      <a:pt x="366" y="732"/>
                    </a:lnTo>
                    <a:lnTo>
                      <a:pt x="375" y="732"/>
                    </a:lnTo>
                    <a:lnTo>
                      <a:pt x="375" y="741"/>
                    </a:lnTo>
                    <a:lnTo>
                      <a:pt x="384" y="750"/>
                    </a:lnTo>
                    <a:lnTo>
                      <a:pt x="384" y="777"/>
                    </a:lnTo>
                    <a:lnTo>
                      <a:pt x="384" y="795"/>
                    </a:lnTo>
                    <a:lnTo>
                      <a:pt x="384" y="813"/>
                    </a:lnTo>
                    <a:lnTo>
                      <a:pt x="384" y="831"/>
                    </a:lnTo>
                    <a:lnTo>
                      <a:pt x="384" y="840"/>
                    </a:lnTo>
                    <a:lnTo>
                      <a:pt x="375" y="848"/>
                    </a:lnTo>
                    <a:lnTo>
                      <a:pt x="366" y="857"/>
                    </a:lnTo>
                    <a:lnTo>
                      <a:pt x="366" y="866"/>
                    </a:lnTo>
                    <a:lnTo>
                      <a:pt x="357" y="866"/>
                    </a:lnTo>
                    <a:lnTo>
                      <a:pt x="357" y="875"/>
                    </a:lnTo>
                    <a:lnTo>
                      <a:pt x="357" y="875"/>
                    </a:lnTo>
                    <a:lnTo>
                      <a:pt x="348" y="875"/>
                    </a:lnTo>
                    <a:lnTo>
                      <a:pt x="348" y="875"/>
                    </a:lnTo>
                    <a:lnTo>
                      <a:pt x="348" y="875"/>
                    </a:lnTo>
                    <a:lnTo>
                      <a:pt x="348" y="875"/>
                    </a:lnTo>
                    <a:lnTo>
                      <a:pt x="348" y="875"/>
                    </a:lnTo>
                    <a:lnTo>
                      <a:pt x="348" y="875"/>
                    </a:lnTo>
                    <a:lnTo>
                      <a:pt x="339" y="875"/>
                    </a:lnTo>
                    <a:lnTo>
                      <a:pt x="339" y="884"/>
                    </a:lnTo>
                    <a:lnTo>
                      <a:pt x="339" y="884"/>
                    </a:lnTo>
                    <a:lnTo>
                      <a:pt x="339" y="884"/>
                    </a:lnTo>
                    <a:lnTo>
                      <a:pt x="339" y="884"/>
                    </a:lnTo>
                    <a:lnTo>
                      <a:pt x="339" y="893"/>
                    </a:lnTo>
                    <a:lnTo>
                      <a:pt x="339" y="893"/>
                    </a:lnTo>
                    <a:lnTo>
                      <a:pt x="339" y="893"/>
                    </a:lnTo>
                    <a:lnTo>
                      <a:pt x="339" y="893"/>
                    </a:lnTo>
                    <a:lnTo>
                      <a:pt x="339" y="893"/>
                    </a:lnTo>
                    <a:lnTo>
                      <a:pt x="339" y="893"/>
                    </a:lnTo>
                    <a:lnTo>
                      <a:pt x="339" y="893"/>
                    </a:lnTo>
                    <a:lnTo>
                      <a:pt x="330" y="893"/>
                    </a:lnTo>
                    <a:lnTo>
                      <a:pt x="330" y="893"/>
                    </a:lnTo>
                    <a:lnTo>
                      <a:pt x="330" y="893"/>
                    </a:lnTo>
                    <a:lnTo>
                      <a:pt x="321" y="893"/>
                    </a:lnTo>
                    <a:lnTo>
                      <a:pt x="321" y="893"/>
                    </a:lnTo>
                    <a:lnTo>
                      <a:pt x="321" y="902"/>
                    </a:lnTo>
                    <a:lnTo>
                      <a:pt x="321" y="902"/>
                    </a:lnTo>
                    <a:lnTo>
                      <a:pt x="312" y="902"/>
                    </a:lnTo>
                    <a:lnTo>
                      <a:pt x="312" y="902"/>
                    </a:lnTo>
                    <a:lnTo>
                      <a:pt x="312" y="902"/>
                    </a:lnTo>
                    <a:lnTo>
                      <a:pt x="312" y="902"/>
                    </a:lnTo>
                    <a:lnTo>
                      <a:pt x="303" y="902"/>
                    </a:lnTo>
                    <a:lnTo>
                      <a:pt x="303" y="902"/>
                    </a:lnTo>
                    <a:lnTo>
                      <a:pt x="303" y="902"/>
                    </a:lnTo>
                    <a:lnTo>
                      <a:pt x="303" y="911"/>
                    </a:lnTo>
                    <a:lnTo>
                      <a:pt x="294" y="911"/>
                    </a:lnTo>
                    <a:lnTo>
                      <a:pt x="294" y="911"/>
                    </a:lnTo>
                    <a:lnTo>
                      <a:pt x="294" y="911"/>
                    </a:lnTo>
                    <a:lnTo>
                      <a:pt x="294" y="920"/>
                    </a:lnTo>
                    <a:lnTo>
                      <a:pt x="294" y="920"/>
                    </a:lnTo>
                    <a:lnTo>
                      <a:pt x="285" y="920"/>
                    </a:lnTo>
                    <a:lnTo>
                      <a:pt x="285" y="920"/>
                    </a:lnTo>
                    <a:lnTo>
                      <a:pt x="285" y="929"/>
                    </a:lnTo>
                    <a:lnTo>
                      <a:pt x="285" y="929"/>
                    </a:lnTo>
                    <a:lnTo>
                      <a:pt x="285" y="929"/>
                    </a:lnTo>
                    <a:lnTo>
                      <a:pt x="285" y="938"/>
                    </a:lnTo>
                    <a:lnTo>
                      <a:pt x="285" y="938"/>
                    </a:lnTo>
                    <a:lnTo>
                      <a:pt x="285" y="938"/>
                    </a:lnTo>
                    <a:lnTo>
                      <a:pt x="285" y="947"/>
                    </a:lnTo>
                    <a:lnTo>
                      <a:pt x="285" y="947"/>
                    </a:lnTo>
                    <a:lnTo>
                      <a:pt x="285" y="947"/>
                    </a:lnTo>
                    <a:lnTo>
                      <a:pt x="285" y="956"/>
                    </a:lnTo>
                    <a:lnTo>
                      <a:pt x="285" y="956"/>
                    </a:lnTo>
                    <a:lnTo>
                      <a:pt x="285" y="956"/>
                    </a:lnTo>
                    <a:lnTo>
                      <a:pt x="285" y="956"/>
                    </a:lnTo>
                    <a:lnTo>
                      <a:pt x="285" y="956"/>
                    </a:lnTo>
                    <a:lnTo>
                      <a:pt x="277" y="956"/>
                    </a:lnTo>
                    <a:lnTo>
                      <a:pt x="277" y="956"/>
                    </a:lnTo>
                    <a:lnTo>
                      <a:pt x="277" y="956"/>
                    </a:lnTo>
                    <a:lnTo>
                      <a:pt x="277" y="947"/>
                    </a:lnTo>
                    <a:lnTo>
                      <a:pt x="277" y="947"/>
                    </a:lnTo>
                    <a:lnTo>
                      <a:pt x="277" y="938"/>
                    </a:lnTo>
                    <a:lnTo>
                      <a:pt x="277" y="938"/>
                    </a:lnTo>
                    <a:lnTo>
                      <a:pt x="268" y="929"/>
                    </a:lnTo>
                    <a:lnTo>
                      <a:pt x="268" y="929"/>
                    </a:lnTo>
                    <a:lnTo>
                      <a:pt x="268" y="929"/>
                    </a:lnTo>
                    <a:lnTo>
                      <a:pt x="268" y="920"/>
                    </a:lnTo>
                    <a:lnTo>
                      <a:pt x="268" y="920"/>
                    </a:lnTo>
                    <a:lnTo>
                      <a:pt x="268" y="920"/>
                    </a:lnTo>
                    <a:lnTo>
                      <a:pt x="259" y="920"/>
                    </a:lnTo>
                    <a:lnTo>
                      <a:pt x="259" y="920"/>
                    </a:lnTo>
                    <a:lnTo>
                      <a:pt x="259" y="911"/>
                    </a:lnTo>
                    <a:lnTo>
                      <a:pt x="259" y="911"/>
                    </a:lnTo>
                    <a:lnTo>
                      <a:pt x="259" y="911"/>
                    </a:lnTo>
                    <a:lnTo>
                      <a:pt x="259" y="902"/>
                    </a:lnTo>
                    <a:lnTo>
                      <a:pt x="259" y="902"/>
                    </a:lnTo>
                    <a:lnTo>
                      <a:pt x="259" y="902"/>
                    </a:lnTo>
                    <a:lnTo>
                      <a:pt x="259" y="893"/>
                    </a:lnTo>
                    <a:lnTo>
                      <a:pt x="259" y="893"/>
                    </a:lnTo>
                    <a:lnTo>
                      <a:pt x="259" y="893"/>
                    </a:lnTo>
                    <a:lnTo>
                      <a:pt x="259" y="884"/>
                    </a:lnTo>
                    <a:lnTo>
                      <a:pt x="259" y="884"/>
                    </a:lnTo>
                    <a:lnTo>
                      <a:pt x="259" y="884"/>
                    </a:lnTo>
                    <a:lnTo>
                      <a:pt x="259" y="884"/>
                    </a:lnTo>
                    <a:lnTo>
                      <a:pt x="250" y="884"/>
                    </a:lnTo>
                    <a:lnTo>
                      <a:pt x="250" y="884"/>
                    </a:lnTo>
                    <a:lnTo>
                      <a:pt x="250" y="884"/>
                    </a:lnTo>
                    <a:lnTo>
                      <a:pt x="250" y="884"/>
                    </a:lnTo>
                    <a:lnTo>
                      <a:pt x="241" y="884"/>
                    </a:lnTo>
                    <a:lnTo>
                      <a:pt x="241" y="884"/>
                    </a:lnTo>
                    <a:lnTo>
                      <a:pt x="241" y="884"/>
                    </a:lnTo>
                    <a:lnTo>
                      <a:pt x="241" y="884"/>
                    </a:lnTo>
                    <a:lnTo>
                      <a:pt x="232" y="884"/>
                    </a:lnTo>
                    <a:lnTo>
                      <a:pt x="232" y="884"/>
                    </a:lnTo>
                    <a:lnTo>
                      <a:pt x="232" y="884"/>
                    </a:lnTo>
                    <a:lnTo>
                      <a:pt x="232" y="884"/>
                    </a:lnTo>
                    <a:lnTo>
                      <a:pt x="223" y="884"/>
                    </a:lnTo>
                    <a:lnTo>
                      <a:pt x="223" y="884"/>
                    </a:lnTo>
                    <a:lnTo>
                      <a:pt x="223" y="875"/>
                    </a:lnTo>
                    <a:lnTo>
                      <a:pt x="223" y="875"/>
                    </a:lnTo>
                    <a:lnTo>
                      <a:pt x="223" y="875"/>
                    </a:lnTo>
                    <a:lnTo>
                      <a:pt x="232" y="875"/>
                    </a:lnTo>
                    <a:lnTo>
                      <a:pt x="232" y="875"/>
                    </a:lnTo>
                    <a:lnTo>
                      <a:pt x="232" y="866"/>
                    </a:lnTo>
                    <a:lnTo>
                      <a:pt x="232" y="866"/>
                    </a:lnTo>
                    <a:lnTo>
                      <a:pt x="223" y="866"/>
                    </a:lnTo>
                    <a:lnTo>
                      <a:pt x="223" y="857"/>
                    </a:lnTo>
                    <a:lnTo>
                      <a:pt x="223" y="857"/>
                    </a:lnTo>
                    <a:lnTo>
                      <a:pt x="214" y="848"/>
                    </a:lnTo>
                    <a:lnTo>
                      <a:pt x="214" y="848"/>
                    </a:lnTo>
                    <a:lnTo>
                      <a:pt x="214" y="848"/>
                    </a:lnTo>
                    <a:lnTo>
                      <a:pt x="214" y="840"/>
                    </a:lnTo>
                    <a:lnTo>
                      <a:pt x="205" y="840"/>
                    </a:lnTo>
                    <a:lnTo>
                      <a:pt x="205" y="840"/>
                    </a:lnTo>
                    <a:lnTo>
                      <a:pt x="205" y="831"/>
                    </a:lnTo>
                    <a:lnTo>
                      <a:pt x="205" y="831"/>
                    </a:lnTo>
                    <a:lnTo>
                      <a:pt x="205" y="831"/>
                    </a:lnTo>
                    <a:lnTo>
                      <a:pt x="196" y="831"/>
                    </a:lnTo>
                    <a:lnTo>
                      <a:pt x="196" y="822"/>
                    </a:lnTo>
                    <a:lnTo>
                      <a:pt x="196" y="822"/>
                    </a:lnTo>
                    <a:lnTo>
                      <a:pt x="196" y="822"/>
                    </a:lnTo>
                    <a:lnTo>
                      <a:pt x="196" y="822"/>
                    </a:lnTo>
                    <a:lnTo>
                      <a:pt x="187" y="822"/>
                    </a:lnTo>
                    <a:lnTo>
                      <a:pt x="187" y="822"/>
                    </a:lnTo>
                    <a:lnTo>
                      <a:pt x="187" y="822"/>
                    </a:lnTo>
                    <a:lnTo>
                      <a:pt x="187" y="822"/>
                    </a:lnTo>
                    <a:lnTo>
                      <a:pt x="178" y="822"/>
                    </a:lnTo>
                    <a:lnTo>
                      <a:pt x="178" y="831"/>
                    </a:lnTo>
                    <a:lnTo>
                      <a:pt x="178" y="831"/>
                    </a:lnTo>
                    <a:lnTo>
                      <a:pt x="169" y="831"/>
                    </a:lnTo>
                    <a:lnTo>
                      <a:pt x="169" y="831"/>
                    </a:lnTo>
                    <a:lnTo>
                      <a:pt x="169" y="831"/>
                    </a:lnTo>
                    <a:lnTo>
                      <a:pt x="160" y="831"/>
                    </a:lnTo>
                    <a:lnTo>
                      <a:pt x="160" y="840"/>
                    </a:lnTo>
                    <a:lnTo>
                      <a:pt x="160" y="840"/>
                    </a:lnTo>
                    <a:lnTo>
                      <a:pt x="160" y="840"/>
                    </a:lnTo>
                    <a:lnTo>
                      <a:pt x="152" y="840"/>
                    </a:lnTo>
                    <a:lnTo>
                      <a:pt x="152" y="840"/>
                    </a:lnTo>
                    <a:lnTo>
                      <a:pt x="152" y="840"/>
                    </a:lnTo>
                    <a:lnTo>
                      <a:pt x="152" y="840"/>
                    </a:lnTo>
                    <a:lnTo>
                      <a:pt x="143" y="840"/>
                    </a:lnTo>
                    <a:lnTo>
                      <a:pt x="143" y="840"/>
                    </a:lnTo>
                    <a:lnTo>
                      <a:pt x="143" y="840"/>
                    </a:lnTo>
                    <a:lnTo>
                      <a:pt x="143" y="840"/>
                    </a:lnTo>
                    <a:lnTo>
                      <a:pt x="143" y="840"/>
                    </a:lnTo>
                    <a:lnTo>
                      <a:pt x="134" y="840"/>
                    </a:lnTo>
                    <a:lnTo>
                      <a:pt x="134" y="840"/>
                    </a:lnTo>
                    <a:lnTo>
                      <a:pt x="134" y="840"/>
                    </a:lnTo>
                    <a:lnTo>
                      <a:pt x="125" y="831"/>
                    </a:lnTo>
                    <a:lnTo>
                      <a:pt x="125" y="831"/>
                    </a:lnTo>
                    <a:lnTo>
                      <a:pt x="125" y="831"/>
                    </a:lnTo>
                    <a:lnTo>
                      <a:pt x="125" y="831"/>
                    </a:lnTo>
                    <a:lnTo>
                      <a:pt x="116" y="831"/>
                    </a:lnTo>
                    <a:lnTo>
                      <a:pt x="116" y="831"/>
                    </a:lnTo>
                    <a:lnTo>
                      <a:pt x="116" y="822"/>
                    </a:lnTo>
                    <a:lnTo>
                      <a:pt x="116" y="822"/>
                    </a:lnTo>
                    <a:lnTo>
                      <a:pt x="116" y="822"/>
                    </a:lnTo>
                    <a:lnTo>
                      <a:pt x="116" y="822"/>
                    </a:lnTo>
                    <a:lnTo>
                      <a:pt x="116" y="813"/>
                    </a:lnTo>
                    <a:lnTo>
                      <a:pt x="116" y="813"/>
                    </a:lnTo>
                    <a:lnTo>
                      <a:pt x="116" y="813"/>
                    </a:lnTo>
                    <a:lnTo>
                      <a:pt x="116" y="813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16" y="804"/>
                    </a:lnTo>
                    <a:lnTo>
                      <a:pt x="107" y="795"/>
                    </a:lnTo>
                    <a:lnTo>
                      <a:pt x="107" y="795"/>
                    </a:lnTo>
                    <a:lnTo>
                      <a:pt x="107" y="795"/>
                    </a:lnTo>
                    <a:lnTo>
                      <a:pt x="107" y="795"/>
                    </a:lnTo>
                    <a:lnTo>
                      <a:pt x="107" y="786"/>
                    </a:lnTo>
                    <a:lnTo>
                      <a:pt x="107" y="786"/>
                    </a:lnTo>
                    <a:lnTo>
                      <a:pt x="98" y="786"/>
                    </a:lnTo>
                    <a:lnTo>
                      <a:pt x="98" y="777"/>
                    </a:lnTo>
                    <a:lnTo>
                      <a:pt x="98" y="777"/>
                    </a:lnTo>
                    <a:lnTo>
                      <a:pt x="98" y="777"/>
                    </a:lnTo>
                    <a:lnTo>
                      <a:pt x="89" y="777"/>
                    </a:lnTo>
                    <a:lnTo>
                      <a:pt x="89" y="768"/>
                    </a:lnTo>
                    <a:lnTo>
                      <a:pt x="89" y="768"/>
                    </a:lnTo>
                    <a:lnTo>
                      <a:pt x="89" y="768"/>
                    </a:lnTo>
                    <a:lnTo>
                      <a:pt x="80" y="768"/>
                    </a:lnTo>
                    <a:lnTo>
                      <a:pt x="80" y="768"/>
                    </a:lnTo>
                    <a:lnTo>
                      <a:pt x="80" y="768"/>
                    </a:lnTo>
                    <a:lnTo>
                      <a:pt x="71" y="777"/>
                    </a:lnTo>
                    <a:lnTo>
                      <a:pt x="71" y="777"/>
                    </a:lnTo>
                    <a:lnTo>
                      <a:pt x="71" y="777"/>
                    </a:lnTo>
                    <a:lnTo>
                      <a:pt x="71" y="777"/>
                    </a:lnTo>
                    <a:lnTo>
                      <a:pt x="62" y="777"/>
                    </a:lnTo>
                    <a:lnTo>
                      <a:pt x="62" y="777"/>
                    </a:lnTo>
                    <a:lnTo>
                      <a:pt x="62" y="777"/>
                    </a:lnTo>
                    <a:lnTo>
                      <a:pt x="53" y="786"/>
                    </a:lnTo>
                    <a:lnTo>
                      <a:pt x="53" y="786"/>
                    </a:lnTo>
                    <a:lnTo>
                      <a:pt x="53" y="786"/>
                    </a:lnTo>
                    <a:lnTo>
                      <a:pt x="44" y="786"/>
                    </a:lnTo>
                    <a:lnTo>
                      <a:pt x="44" y="786"/>
                    </a:lnTo>
                    <a:lnTo>
                      <a:pt x="44" y="795"/>
                    </a:lnTo>
                    <a:lnTo>
                      <a:pt x="44" y="795"/>
                    </a:lnTo>
                    <a:lnTo>
                      <a:pt x="35" y="795"/>
                    </a:lnTo>
                    <a:lnTo>
                      <a:pt x="35" y="795"/>
                    </a:lnTo>
                    <a:lnTo>
                      <a:pt x="35" y="795"/>
                    </a:lnTo>
                    <a:lnTo>
                      <a:pt x="35" y="795"/>
                    </a:lnTo>
                    <a:lnTo>
                      <a:pt x="26" y="795"/>
                    </a:lnTo>
                    <a:lnTo>
                      <a:pt x="26" y="804"/>
                    </a:lnTo>
                    <a:lnTo>
                      <a:pt x="18" y="804"/>
                    </a:lnTo>
                    <a:lnTo>
                      <a:pt x="18" y="804"/>
                    </a:lnTo>
                    <a:lnTo>
                      <a:pt x="18" y="804"/>
                    </a:lnTo>
                    <a:lnTo>
                      <a:pt x="9" y="804"/>
                    </a:lnTo>
                    <a:lnTo>
                      <a:pt x="9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804"/>
                    </a:lnTo>
                    <a:lnTo>
                      <a:pt x="0" y="795"/>
                    </a:lnTo>
                    <a:lnTo>
                      <a:pt x="0" y="795"/>
                    </a:lnTo>
                    <a:lnTo>
                      <a:pt x="0" y="795"/>
                    </a:lnTo>
                    <a:lnTo>
                      <a:pt x="0" y="795"/>
                    </a:lnTo>
                    <a:lnTo>
                      <a:pt x="0" y="795"/>
                    </a:lnTo>
                    <a:lnTo>
                      <a:pt x="0" y="795"/>
                    </a:lnTo>
                    <a:lnTo>
                      <a:pt x="0" y="786"/>
                    </a:lnTo>
                    <a:lnTo>
                      <a:pt x="0" y="786"/>
                    </a:lnTo>
                    <a:lnTo>
                      <a:pt x="9" y="786"/>
                    </a:lnTo>
                    <a:lnTo>
                      <a:pt x="9" y="786"/>
                    </a:lnTo>
                    <a:lnTo>
                      <a:pt x="9" y="786"/>
                    </a:lnTo>
                    <a:lnTo>
                      <a:pt x="9" y="777"/>
                    </a:lnTo>
                    <a:lnTo>
                      <a:pt x="9" y="777"/>
                    </a:lnTo>
                    <a:lnTo>
                      <a:pt x="9" y="777"/>
                    </a:lnTo>
                    <a:lnTo>
                      <a:pt x="18" y="777"/>
                    </a:lnTo>
                    <a:lnTo>
                      <a:pt x="18" y="777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68"/>
                    </a:lnTo>
                    <a:lnTo>
                      <a:pt x="18" y="759"/>
                    </a:lnTo>
                    <a:lnTo>
                      <a:pt x="18" y="759"/>
                    </a:lnTo>
                    <a:lnTo>
                      <a:pt x="18" y="759"/>
                    </a:lnTo>
                    <a:lnTo>
                      <a:pt x="18" y="759"/>
                    </a:lnTo>
                    <a:lnTo>
                      <a:pt x="18" y="759"/>
                    </a:lnTo>
                    <a:lnTo>
                      <a:pt x="26" y="759"/>
                    </a:lnTo>
                    <a:lnTo>
                      <a:pt x="26" y="750"/>
                    </a:lnTo>
                    <a:lnTo>
                      <a:pt x="26" y="750"/>
                    </a:lnTo>
                    <a:lnTo>
                      <a:pt x="26" y="750"/>
                    </a:lnTo>
                    <a:lnTo>
                      <a:pt x="26" y="750"/>
                    </a:lnTo>
                    <a:lnTo>
                      <a:pt x="26" y="741"/>
                    </a:lnTo>
                    <a:lnTo>
                      <a:pt x="26" y="741"/>
                    </a:lnTo>
                    <a:lnTo>
                      <a:pt x="26" y="741"/>
                    </a:lnTo>
                    <a:lnTo>
                      <a:pt x="26" y="732"/>
                    </a:lnTo>
                    <a:lnTo>
                      <a:pt x="26" y="732"/>
                    </a:lnTo>
                    <a:lnTo>
                      <a:pt x="26" y="732"/>
                    </a:lnTo>
                    <a:lnTo>
                      <a:pt x="26" y="723"/>
                    </a:lnTo>
                    <a:lnTo>
                      <a:pt x="35" y="723"/>
                    </a:lnTo>
                    <a:lnTo>
                      <a:pt x="35" y="723"/>
                    </a:lnTo>
                    <a:lnTo>
                      <a:pt x="35" y="723"/>
                    </a:lnTo>
                    <a:lnTo>
                      <a:pt x="35" y="715"/>
                    </a:lnTo>
                    <a:lnTo>
                      <a:pt x="35" y="715"/>
                    </a:lnTo>
                    <a:lnTo>
                      <a:pt x="35" y="715"/>
                    </a:lnTo>
                    <a:lnTo>
                      <a:pt x="44" y="715"/>
                    </a:lnTo>
                    <a:lnTo>
                      <a:pt x="44" y="706"/>
                    </a:lnTo>
                    <a:lnTo>
                      <a:pt x="44" y="706"/>
                    </a:lnTo>
                    <a:lnTo>
                      <a:pt x="44" y="706"/>
                    </a:lnTo>
                    <a:lnTo>
                      <a:pt x="44" y="697"/>
                    </a:lnTo>
                    <a:lnTo>
                      <a:pt x="44" y="697"/>
                    </a:lnTo>
                    <a:lnTo>
                      <a:pt x="53" y="697"/>
                    </a:lnTo>
                    <a:lnTo>
                      <a:pt x="53" y="697"/>
                    </a:lnTo>
                    <a:lnTo>
                      <a:pt x="53" y="688"/>
                    </a:lnTo>
                    <a:lnTo>
                      <a:pt x="53" y="688"/>
                    </a:lnTo>
                    <a:lnTo>
                      <a:pt x="53" y="688"/>
                    </a:lnTo>
                    <a:lnTo>
                      <a:pt x="53" y="688"/>
                    </a:lnTo>
                    <a:lnTo>
                      <a:pt x="53" y="679"/>
                    </a:lnTo>
                    <a:lnTo>
                      <a:pt x="53" y="679"/>
                    </a:lnTo>
                    <a:lnTo>
                      <a:pt x="53" y="679"/>
                    </a:lnTo>
                    <a:lnTo>
                      <a:pt x="53" y="679"/>
                    </a:lnTo>
                    <a:lnTo>
                      <a:pt x="53" y="679"/>
                    </a:lnTo>
                    <a:lnTo>
                      <a:pt x="53" y="679"/>
                    </a:lnTo>
                    <a:lnTo>
                      <a:pt x="53" y="670"/>
                    </a:lnTo>
                    <a:lnTo>
                      <a:pt x="62" y="670"/>
                    </a:lnTo>
                    <a:lnTo>
                      <a:pt x="62" y="670"/>
                    </a:lnTo>
                    <a:lnTo>
                      <a:pt x="62" y="670"/>
                    </a:lnTo>
                    <a:lnTo>
                      <a:pt x="62" y="670"/>
                    </a:lnTo>
                    <a:lnTo>
                      <a:pt x="62" y="670"/>
                    </a:lnTo>
                    <a:lnTo>
                      <a:pt x="62" y="661"/>
                    </a:lnTo>
                    <a:lnTo>
                      <a:pt x="62" y="661"/>
                    </a:lnTo>
                    <a:lnTo>
                      <a:pt x="62" y="661"/>
                    </a:lnTo>
                    <a:lnTo>
                      <a:pt x="62" y="661"/>
                    </a:lnTo>
                    <a:lnTo>
                      <a:pt x="71" y="661"/>
                    </a:lnTo>
                    <a:lnTo>
                      <a:pt x="71" y="652"/>
                    </a:lnTo>
                    <a:lnTo>
                      <a:pt x="71" y="652"/>
                    </a:lnTo>
                    <a:lnTo>
                      <a:pt x="71" y="652"/>
                    </a:lnTo>
                    <a:lnTo>
                      <a:pt x="71" y="652"/>
                    </a:lnTo>
                    <a:lnTo>
                      <a:pt x="71" y="652"/>
                    </a:lnTo>
                    <a:lnTo>
                      <a:pt x="71" y="643"/>
                    </a:lnTo>
                    <a:lnTo>
                      <a:pt x="71" y="643"/>
                    </a:lnTo>
                    <a:lnTo>
                      <a:pt x="71" y="643"/>
                    </a:lnTo>
                    <a:lnTo>
                      <a:pt x="71" y="643"/>
                    </a:lnTo>
                    <a:lnTo>
                      <a:pt x="71" y="643"/>
                    </a:lnTo>
                    <a:lnTo>
                      <a:pt x="71" y="643"/>
                    </a:lnTo>
                    <a:lnTo>
                      <a:pt x="71" y="634"/>
                    </a:lnTo>
                    <a:lnTo>
                      <a:pt x="71" y="634"/>
                    </a:lnTo>
                    <a:lnTo>
                      <a:pt x="71" y="634"/>
                    </a:lnTo>
                    <a:lnTo>
                      <a:pt x="71" y="634"/>
                    </a:lnTo>
                    <a:lnTo>
                      <a:pt x="71" y="634"/>
                    </a:lnTo>
                    <a:lnTo>
                      <a:pt x="71" y="634"/>
                    </a:lnTo>
                    <a:lnTo>
                      <a:pt x="71" y="625"/>
                    </a:lnTo>
                    <a:lnTo>
                      <a:pt x="62" y="625"/>
                    </a:lnTo>
                    <a:lnTo>
                      <a:pt x="62" y="625"/>
                    </a:lnTo>
                    <a:lnTo>
                      <a:pt x="62" y="625"/>
                    </a:lnTo>
                    <a:lnTo>
                      <a:pt x="62" y="616"/>
                    </a:lnTo>
                    <a:lnTo>
                      <a:pt x="62" y="616"/>
                    </a:lnTo>
                    <a:lnTo>
                      <a:pt x="62" y="616"/>
                    </a:lnTo>
                    <a:lnTo>
                      <a:pt x="53" y="607"/>
                    </a:lnTo>
                    <a:lnTo>
                      <a:pt x="53" y="607"/>
                    </a:lnTo>
                    <a:lnTo>
                      <a:pt x="53" y="607"/>
                    </a:lnTo>
                    <a:lnTo>
                      <a:pt x="53" y="598"/>
                    </a:lnTo>
                    <a:lnTo>
                      <a:pt x="53" y="598"/>
                    </a:lnTo>
                    <a:lnTo>
                      <a:pt x="53" y="590"/>
                    </a:lnTo>
                    <a:lnTo>
                      <a:pt x="53" y="590"/>
                    </a:lnTo>
                    <a:lnTo>
                      <a:pt x="53" y="581"/>
                    </a:lnTo>
                    <a:lnTo>
                      <a:pt x="44" y="581"/>
                    </a:lnTo>
                    <a:lnTo>
                      <a:pt x="44" y="581"/>
                    </a:lnTo>
                    <a:lnTo>
                      <a:pt x="44" y="572"/>
                    </a:lnTo>
                    <a:lnTo>
                      <a:pt x="44" y="572"/>
                    </a:lnTo>
                    <a:lnTo>
                      <a:pt x="44" y="563"/>
                    </a:lnTo>
                    <a:lnTo>
                      <a:pt x="44" y="563"/>
                    </a:lnTo>
                    <a:lnTo>
                      <a:pt x="44" y="563"/>
                    </a:lnTo>
                    <a:lnTo>
                      <a:pt x="44" y="554"/>
                    </a:lnTo>
                    <a:lnTo>
                      <a:pt x="44" y="554"/>
                    </a:lnTo>
                    <a:lnTo>
                      <a:pt x="44" y="554"/>
                    </a:lnTo>
                    <a:lnTo>
                      <a:pt x="44" y="545"/>
                    </a:lnTo>
                    <a:lnTo>
                      <a:pt x="44" y="545"/>
                    </a:lnTo>
                    <a:lnTo>
                      <a:pt x="44" y="545"/>
                    </a:lnTo>
                    <a:lnTo>
                      <a:pt x="44" y="536"/>
                    </a:lnTo>
                    <a:lnTo>
                      <a:pt x="44" y="536"/>
                    </a:lnTo>
                    <a:lnTo>
                      <a:pt x="44" y="527"/>
                    </a:lnTo>
                    <a:lnTo>
                      <a:pt x="53" y="527"/>
                    </a:lnTo>
                    <a:lnTo>
                      <a:pt x="53" y="527"/>
                    </a:lnTo>
                    <a:lnTo>
                      <a:pt x="53" y="518"/>
                    </a:lnTo>
                    <a:lnTo>
                      <a:pt x="53" y="518"/>
                    </a:lnTo>
                    <a:lnTo>
                      <a:pt x="53" y="518"/>
                    </a:lnTo>
                    <a:lnTo>
                      <a:pt x="53" y="509"/>
                    </a:lnTo>
                    <a:lnTo>
                      <a:pt x="53" y="509"/>
                    </a:lnTo>
                    <a:lnTo>
                      <a:pt x="53" y="509"/>
                    </a:lnTo>
                    <a:lnTo>
                      <a:pt x="53" y="500"/>
                    </a:lnTo>
                    <a:lnTo>
                      <a:pt x="53" y="500"/>
                    </a:lnTo>
                    <a:lnTo>
                      <a:pt x="53" y="500"/>
                    </a:lnTo>
                    <a:lnTo>
                      <a:pt x="53" y="500"/>
                    </a:lnTo>
                    <a:lnTo>
                      <a:pt x="53" y="491"/>
                    </a:lnTo>
                    <a:lnTo>
                      <a:pt x="53" y="491"/>
                    </a:lnTo>
                    <a:lnTo>
                      <a:pt x="53" y="491"/>
                    </a:lnTo>
                    <a:lnTo>
                      <a:pt x="53" y="491"/>
                    </a:lnTo>
                    <a:lnTo>
                      <a:pt x="53" y="491"/>
                    </a:lnTo>
                    <a:lnTo>
                      <a:pt x="62" y="482"/>
                    </a:lnTo>
                    <a:lnTo>
                      <a:pt x="62" y="482"/>
                    </a:lnTo>
                    <a:lnTo>
                      <a:pt x="62" y="482"/>
                    </a:lnTo>
                    <a:lnTo>
                      <a:pt x="62" y="482"/>
                    </a:lnTo>
                    <a:lnTo>
                      <a:pt x="62" y="473"/>
                    </a:lnTo>
                    <a:lnTo>
                      <a:pt x="62" y="473"/>
                    </a:lnTo>
                    <a:lnTo>
                      <a:pt x="71" y="473"/>
                    </a:lnTo>
                    <a:lnTo>
                      <a:pt x="71" y="473"/>
                    </a:lnTo>
                    <a:lnTo>
                      <a:pt x="71" y="464"/>
                    </a:lnTo>
                    <a:lnTo>
                      <a:pt x="71" y="464"/>
                    </a:lnTo>
                    <a:lnTo>
                      <a:pt x="71" y="464"/>
                    </a:lnTo>
                    <a:lnTo>
                      <a:pt x="71" y="464"/>
                    </a:lnTo>
                    <a:lnTo>
                      <a:pt x="71" y="456"/>
                    </a:lnTo>
                    <a:lnTo>
                      <a:pt x="80" y="456"/>
                    </a:lnTo>
                    <a:lnTo>
                      <a:pt x="80" y="456"/>
                    </a:lnTo>
                    <a:lnTo>
                      <a:pt x="80" y="456"/>
                    </a:lnTo>
                    <a:lnTo>
                      <a:pt x="80" y="447"/>
                    </a:lnTo>
                    <a:lnTo>
                      <a:pt x="80" y="447"/>
                    </a:lnTo>
                    <a:lnTo>
                      <a:pt x="80" y="447"/>
                    </a:lnTo>
                    <a:lnTo>
                      <a:pt x="80" y="438"/>
                    </a:lnTo>
                    <a:lnTo>
                      <a:pt x="80" y="438"/>
                    </a:lnTo>
                    <a:lnTo>
                      <a:pt x="80" y="429"/>
                    </a:lnTo>
                    <a:lnTo>
                      <a:pt x="80" y="429"/>
                    </a:lnTo>
                    <a:lnTo>
                      <a:pt x="80" y="420"/>
                    </a:lnTo>
                    <a:lnTo>
                      <a:pt x="80" y="420"/>
                    </a:lnTo>
                    <a:lnTo>
                      <a:pt x="80" y="420"/>
                    </a:lnTo>
                    <a:lnTo>
                      <a:pt x="80" y="411"/>
                    </a:lnTo>
                    <a:lnTo>
                      <a:pt x="80" y="411"/>
                    </a:lnTo>
                    <a:lnTo>
                      <a:pt x="80" y="411"/>
                    </a:lnTo>
                    <a:lnTo>
                      <a:pt x="80" y="402"/>
                    </a:lnTo>
                    <a:lnTo>
                      <a:pt x="80" y="402"/>
                    </a:lnTo>
                    <a:lnTo>
                      <a:pt x="80" y="402"/>
                    </a:lnTo>
                    <a:lnTo>
                      <a:pt x="80" y="402"/>
                    </a:lnTo>
                    <a:lnTo>
                      <a:pt x="80" y="402"/>
                    </a:lnTo>
                    <a:lnTo>
                      <a:pt x="80" y="393"/>
                    </a:lnTo>
                    <a:lnTo>
                      <a:pt x="80" y="393"/>
                    </a:lnTo>
                    <a:lnTo>
                      <a:pt x="71" y="393"/>
                    </a:lnTo>
                    <a:lnTo>
                      <a:pt x="71" y="393"/>
                    </a:lnTo>
                    <a:lnTo>
                      <a:pt x="71" y="393"/>
                    </a:lnTo>
                    <a:lnTo>
                      <a:pt x="62" y="393"/>
                    </a:lnTo>
                    <a:lnTo>
                      <a:pt x="62" y="393"/>
                    </a:lnTo>
                    <a:lnTo>
                      <a:pt x="62" y="393"/>
                    </a:lnTo>
                    <a:lnTo>
                      <a:pt x="62" y="393"/>
                    </a:lnTo>
                    <a:lnTo>
                      <a:pt x="53" y="393"/>
                    </a:lnTo>
                    <a:lnTo>
                      <a:pt x="53" y="393"/>
                    </a:lnTo>
                    <a:lnTo>
                      <a:pt x="53" y="393"/>
                    </a:lnTo>
                    <a:lnTo>
                      <a:pt x="53" y="393"/>
                    </a:lnTo>
                    <a:lnTo>
                      <a:pt x="53" y="393"/>
                    </a:lnTo>
                    <a:lnTo>
                      <a:pt x="44" y="393"/>
                    </a:lnTo>
                    <a:lnTo>
                      <a:pt x="44" y="393"/>
                    </a:lnTo>
                    <a:lnTo>
                      <a:pt x="44" y="393"/>
                    </a:lnTo>
                    <a:lnTo>
                      <a:pt x="44" y="393"/>
                    </a:lnTo>
                    <a:lnTo>
                      <a:pt x="35" y="393"/>
                    </a:lnTo>
                    <a:lnTo>
                      <a:pt x="35" y="393"/>
                    </a:lnTo>
                    <a:lnTo>
                      <a:pt x="35" y="393"/>
                    </a:lnTo>
                    <a:lnTo>
                      <a:pt x="26" y="393"/>
                    </a:lnTo>
                    <a:lnTo>
                      <a:pt x="26" y="393"/>
                    </a:lnTo>
                    <a:lnTo>
                      <a:pt x="26" y="393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8" y="393"/>
                    </a:lnTo>
                    <a:lnTo>
                      <a:pt x="18" y="384"/>
                    </a:lnTo>
                    <a:lnTo>
                      <a:pt x="18" y="384"/>
                    </a:lnTo>
                    <a:lnTo>
                      <a:pt x="18" y="384"/>
                    </a:lnTo>
                    <a:lnTo>
                      <a:pt x="18" y="384"/>
                    </a:lnTo>
                    <a:lnTo>
                      <a:pt x="18" y="384"/>
                    </a:lnTo>
                    <a:lnTo>
                      <a:pt x="18" y="384"/>
                    </a:lnTo>
                    <a:lnTo>
                      <a:pt x="18" y="375"/>
                    </a:lnTo>
                    <a:lnTo>
                      <a:pt x="18" y="375"/>
                    </a:lnTo>
                    <a:lnTo>
                      <a:pt x="18" y="375"/>
                    </a:lnTo>
                    <a:lnTo>
                      <a:pt x="18" y="375"/>
                    </a:lnTo>
                    <a:lnTo>
                      <a:pt x="18" y="375"/>
                    </a:lnTo>
                    <a:lnTo>
                      <a:pt x="18" y="375"/>
                    </a:lnTo>
                    <a:lnTo>
                      <a:pt x="26" y="375"/>
                    </a:lnTo>
                    <a:lnTo>
                      <a:pt x="26" y="375"/>
                    </a:lnTo>
                    <a:lnTo>
                      <a:pt x="26" y="375"/>
                    </a:lnTo>
                    <a:lnTo>
                      <a:pt x="26" y="375"/>
                    </a:lnTo>
                    <a:lnTo>
                      <a:pt x="26" y="375"/>
                    </a:lnTo>
                    <a:lnTo>
                      <a:pt x="26" y="366"/>
                    </a:lnTo>
                    <a:lnTo>
                      <a:pt x="26" y="366"/>
                    </a:lnTo>
                    <a:lnTo>
                      <a:pt x="26" y="366"/>
                    </a:lnTo>
                    <a:lnTo>
                      <a:pt x="35" y="366"/>
                    </a:lnTo>
                    <a:lnTo>
                      <a:pt x="35" y="357"/>
                    </a:lnTo>
                    <a:lnTo>
                      <a:pt x="35" y="357"/>
                    </a:lnTo>
                    <a:lnTo>
                      <a:pt x="35" y="357"/>
                    </a:lnTo>
                    <a:lnTo>
                      <a:pt x="35" y="357"/>
                    </a:lnTo>
                    <a:lnTo>
                      <a:pt x="35" y="348"/>
                    </a:lnTo>
                    <a:lnTo>
                      <a:pt x="35" y="348"/>
                    </a:lnTo>
                    <a:lnTo>
                      <a:pt x="35" y="348"/>
                    </a:lnTo>
                    <a:lnTo>
                      <a:pt x="35" y="339"/>
                    </a:lnTo>
                    <a:lnTo>
                      <a:pt x="35" y="339"/>
                    </a:lnTo>
                    <a:lnTo>
                      <a:pt x="35" y="339"/>
                    </a:lnTo>
                    <a:lnTo>
                      <a:pt x="35" y="331"/>
                    </a:lnTo>
                    <a:lnTo>
                      <a:pt x="35" y="331"/>
                    </a:lnTo>
                    <a:lnTo>
                      <a:pt x="35" y="331"/>
                    </a:lnTo>
                    <a:lnTo>
                      <a:pt x="35" y="322"/>
                    </a:lnTo>
                    <a:lnTo>
                      <a:pt x="26" y="322"/>
                    </a:lnTo>
                    <a:lnTo>
                      <a:pt x="26" y="313"/>
                    </a:lnTo>
                    <a:lnTo>
                      <a:pt x="26" y="313"/>
                    </a:lnTo>
                    <a:lnTo>
                      <a:pt x="26" y="313"/>
                    </a:lnTo>
                    <a:lnTo>
                      <a:pt x="26" y="304"/>
                    </a:lnTo>
                    <a:lnTo>
                      <a:pt x="26" y="304"/>
                    </a:lnTo>
                    <a:lnTo>
                      <a:pt x="26" y="295"/>
                    </a:lnTo>
                    <a:lnTo>
                      <a:pt x="26" y="295"/>
                    </a:lnTo>
                    <a:lnTo>
                      <a:pt x="26" y="286"/>
                    </a:lnTo>
                    <a:lnTo>
                      <a:pt x="26" y="286"/>
                    </a:lnTo>
                    <a:lnTo>
                      <a:pt x="26" y="286"/>
                    </a:lnTo>
                    <a:lnTo>
                      <a:pt x="26" y="277"/>
                    </a:lnTo>
                    <a:lnTo>
                      <a:pt x="35" y="277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44" y="268"/>
                    </a:lnTo>
                    <a:lnTo>
                      <a:pt x="44" y="268"/>
                    </a:lnTo>
                    <a:lnTo>
                      <a:pt x="44" y="268"/>
                    </a:lnTo>
                    <a:lnTo>
                      <a:pt x="44" y="268"/>
                    </a:lnTo>
                    <a:lnTo>
                      <a:pt x="44" y="268"/>
                    </a:lnTo>
                    <a:lnTo>
                      <a:pt x="44" y="268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62" y="268"/>
                    </a:lnTo>
                    <a:lnTo>
                      <a:pt x="62" y="268"/>
                    </a:lnTo>
                    <a:lnTo>
                      <a:pt x="62" y="268"/>
                    </a:lnTo>
                    <a:lnTo>
                      <a:pt x="62" y="268"/>
                    </a:lnTo>
                    <a:lnTo>
                      <a:pt x="62" y="268"/>
                    </a:lnTo>
                    <a:lnTo>
                      <a:pt x="62" y="268"/>
                    </a:lnTo>
                    <a:lnTo>
                      <a:pt x="71" y="268"/>
                    </a:lnTo>
                    <a:lnTo>
                      <a:pt x="71" y="268"/>
                    </a:lnTo>
                    <a:lnTo>
                      <a:pt x="71" y="268"/>
                    </a:lnTo>
                    <a:lnTo>
                      <a:pt x="71" y="268"/>
                    </a:lnTo>
                    <a:lnTo>
                      <a:pt x="71" y="268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1" y="250"/>
                    </a:lnTo>
                    <a:lnTo>
                      <a:pt x="71" y="250"/>
                    </a:lnTo>
                    <a:lnTo>
                      <a:pt x="71" y="250"/>
                    </a:lnTo>
                    <a:lnTo>
                      <a:pt x="80" y="250"/>
                    </a:lnTo>
                    <a:lnTo>
                      <a:pt x="80" y="250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80" y="241"/>
                    </a:lnTo>
                    <a:lnTo>
                      <a:pt x="80" y="232"/>
                    </a:lnTo>
                    <a:lnTo>
                      <a:pt x="80" y="232"/>
                    </a:lnTo>
                    <a:lnTo>
                      <a:pt x="80" y="232"/>
                    </a:lnTo>
                    <a:lnTo>
                      <a:pt x="80" y="223"/>
                    </a:lnTo>
                    <a:lnTo>
                      <a:pt x="80" y="223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80" y="206"/>
                    </a:lnTo>
                    <a:lnTo>
                      <a:pt x="80" y="206"/>
                    </a:lnTo>
                    <a:lnTo>
                      <a:pt x="80" y="197"/>
                    </a:lnTo>
                    <a:lnTo>
                      <a:pt x="80" y="197"/>
                    </a:lnTo>
                    <a:lnTo>
                      <a:pt x="80" y="188"/>
                    </a:lnTo>
                    <a:lnTo>
                      <a:pt x="80" y="188"/>
                    </a:lnTo>
                    <a:lnTo>
                      <a:pt x="80" y="179"/>
                    </a:lnTo>
                    <a:lnTo>
                      <a:pt x="80" y="179"/>
                    </a:lnTo>
                    <a:lnTo>
                      <a:pt x="80" y="170"/>
                    </a:lnTo>
                    <a:lnTo>
                      <a:pt x="80" y="170"/>
                    </a:lnTo>
                    <a:lnTo>
                      <a:pt x="80" y="161"/>
                    </a:lnTo>
                    <a:lnTo>
                      <a:pt x="80" y="161"/>
                    </a:lnTo>
                    <a:lnTo>
                      <a:pt x="80" y="152"/>
                    </a:lnTo>
                    <a:lnTo>
                      <a:pt x="80" y="152"/>
                    </a:lnTo>
                    <a:lnTo>
                      <a:pt x="80" y="152"/>
                    </a:lnTo>
                    <a:lnTo>
                      <a:pt x="80" y="143"/>
                    </a:lnTo>
                    <a:lnTo>
                      <a:pt x="80" y="143"/>
                    </a:lnTo>
                    <a:lnTo>
                      <a:pt x="80" y="143"/>
                    </a:lnTo>
                    <a:lnTo>
                      <a:pt x="89" y="143"/>
                    </a:lnTo>
                    <a:lnTo>
                      <a:pt x="89" y="143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107" y="134"/>
                    </a:lnTo>
                    <a:lnTo>
                      <a:pt x="107" y="134"/>
                    </a:lnTo>
                    <a:lnTo>
                      <a:pt x="107" y="134"/>
                    </a:lnTo>
                    <a:lnTo>
                      <a:pt x="107" y="125"/>
                    </a:lnTo>
                    <a:lnTo>
                      <a:pt x="107" y="125"/>
                    </a:lnTo>
                    <a:lnTo>
                      <a:pt x="107" y="125"/>
                    </a:lnTo>
                    <a:lnTo>
                      <a:pt x="116" y="125"/>
                    </a:lnTo>
                    <a:lnTo>
                      <a:pt x="116" y="125"/>
                    </a:lnTo>
                    <a:lnTo>
                      <a:pt x="116" y="125"/>
                    </a:lnTo>
                    <a:lnTo>
                      <a:pt x="116" y="125"/>
                    </a:lnTo>
                    <a:lnTo>
                      <a:pt x="116" y="125"/>
                    </a:lnTo>
                    <a:lnTo>
                      <a:pt x="116" y="125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16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89"/>
                    </a:lnTo>
                    <a:lnTo>
                      <a:pt x="116" y="89"/>
                    </a:lnTo>
                    <a:lnTo>
                      <a:pt x="107" y="89"/>
                    </a:lnTo>
                    <a:lnTo>
                      <a:pt x="107" y="81"/>
                    </a:lnTo>
                    <a:lnTo>
                      <a:pt x="107" y="81"/>
                    </a:lnTo>
                    <a:lnTo>
                      <a:pt x="107" y="81"/>
                    </a:lnTo>
                    <a:lnTo>
                      <a:pt x="107" y="81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7" y="72"/>
                    </a:lnTo>
                    <a:lnTo>
                      <a:pt x="107" y="63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8" y="54"/>
                    </a:lnTo>
                    <a:lnTo>
                      <a:pt x="98" y="54"/>
                    </a:lnTo>
                    <a:lnTo>
                      <a:pt x="98" y="54"/>
                    </a:lnTo>
                    <a:lnTo>
                      <a:pt x="98" y="54"/>
                    </a:lnTo>
                    <a:lnTo>
                      <a:pt x="98" y="54"/>
                    </a:lnTo>
                    <a:lnTo>
                      <a:pt x="98" y="54"/>
                    </a:lnTo>
                    <a:lnTo>
                      <a:pt x="98" y="36"/>
                    </a:lnTo>
                    <a:lnTo>
                      <a:pt x="89" y="18"/>
                    </a:lnTo>
                    <a:lnTo>
                      <a:pt x="107" y="18"/>
                    </a:lnTo>
                    <a:lnTo>
                      <a:pt x="125" y="18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52" y="0"/>
                    </a:lnTo>
                    <a:lnTo>
                      <a:pt x="169" y="9"/>
                    </a:lnTo>
                    <a:lnTo>
                      <a:pt x="178" y="18"/>
                    </a:lnTo>
                    <a:lnTo>
                      <a:pt x="178" y="36"/>
                    </a:lnTo>
                    <a:lnTo>
                      <a:pt x="196" y="36"/>
                    </a:lnTo>
                    <a:lnTo>
                      <a:pt x="214" y="54"/>
                    </a:lnTo>
                    <a:lnTo>
                      <a:pt x="232" y="63"/>
                    </a:lnTo>
                    <a:lnTo>
                      <a:pt x="232" y="72"/>
                    </a:lnTo>
                    <a:lnTo>
                      <a:pt x="259" y="72"/>
                    </a:lnTo>
                    <a:lnTo>
                      <a:pt x="277" y="63"/>
                    </a:lnTo>
                    <a:lnTo>
                      <a:pt x="285" y="72"/>
                    </a:lnTo>
                    <a:lnTo>
                      <a:pt x="294" y="89"/>
                    </a:lnTo>
                    <a:lnTo>
                      <a:pt x="303" y="98"/>
                    </a:lnTo>
                    <a:lnTo>
                      <a:pt x="321" y="98"/>
                    </a:lnTo>
                    <a:lnTo>
                      <a:pt x="321" y="98"/>
                    </a:lnTo>
                    <a:lnTo>
                      <a:pt x="321" y="98"/>
                    </a:lnTo>
                    <a:lnTo>
                      <a:pt x="321" y="98"/>
                    </a:lnTo>
                    <a:lnTo>
                      <a:pt x="321" y="98"/>
                    </a:lnTo>
                    <a:lnTo>
                      <a:pt x="321" y="98"/>
                    </a:lnTo>
                    <a:lnTo>
                      <a:pt x="321" y="89"/>
                    </a:lnTo>
                    <a:lnTo>
                      <a:pt x="321" y="89"/>
                    </a:lnTo>
                    <a:lnTo>
                      <a:pt x="321" y="89"/>
                    </a:lnTo>
                    <a:lnTo>
                      <a:pt x="321" y="89"/>
                    </a:lnTo>
                    <a:lnTo>
                      <a:pt x="330" y="89"/>
                    </a:lnTo>
                    <a:lnTo>
                      <a:pt x="330" y="89"/>
                    </a:lnTo>
                    <a:lnTo>
                      <a:pt x="330" y="89"/>
                    </a:lnTo>
                    <a:lnTo>
                      <a:pt x="330" y="81"/>
                    </a:lnTo>
                    <a:lnTo>
                      <a:pt x="330" y="81"/>
                    </a:lnTo>
                    <a:lnTo>
                      <a:pt x="330" y="81"/>
                    </a:lnTo>
                    <a:lnTo>
                      <a:pt x="330" y="81"/>
                    </a:lnTo>
                    <a:lnTo>
                      <a:pt x="357" y="81"/>
                    </a:lnTo>
                    <a:lnTo>
                      <a:pt x="384" y="81"/>
                    </a:lnTo>
                    <a:lnTo>
                      <a:pt x="393" y="81"/>
                    </a:lnTo>
                    <a:lnTo>
                      <a:pt x="411" y="89"/>
                    </a:lnTo>
                    <a:lnTo>
                      <a:pt x="411" y="98"/>
                    </a:lnTo>
                    <a:lnTo>
                      <a:pt x="437" y="116"/>
                    </a:lnTo>
                    <a:lnTo>
                      <a:pt x="437" y="116"/>
                    </a:lnTo>
                    <a:lnTo>
                      <a:pt x="428" y="125"/>
                    </a:lnTo>
                    <a:lnTo>
                      <a:pt x="419" y="134"/>
                    </a:lnTo>
                    <a:lnTo>
                      <a:pt x="411" y="143"/>
                    </a:lnTo>
                    <a:lnTo>
                      <a:pt x="402" y="152"/>
                    </a:lnTo>
                    <a:lnTo>
                      <a:pt x="402" y="161"/>
                    </a:lnTo>
                    <a:lnTo>
                      <a:pt x="428" y="170"/>
                    </a:lnTo>
                    <a:lnTo>
                      <a:pt x="446" y="170"/>
                    </a:lnTo>
                    <a:lnTo>
                      <a:pt x="455" y="179"/>
                    </a:lnTo>
                    <a:lnTo>
                      <a:pt x="464" y="197"/>
                    </a:lnTo>
                    <a:lnTo>
                      <a:pt x="464" y="214"/>
                    </a:lnTo>
                    <a:lnTo>
                      <a:pt x="455" y="232"/>
                    </a:lnTo>
                    <a:lnTo>
                      <a:pt x="446" y="250"/>
                    </a:lnTo>
                    <a:lnTo>
                      <a:pt x="437" y="268"/>
                    </a:lnTo>
                    <a:lnTo>
                      <a:pt x="437" y="277"/>
                    </a:lnTo>
                    <a:lnTo>
                      <a:pt x="428" y="286"/>
                    </a:lnTo>
                    <a:lnTo>
                      <a:pt x="419" y="304"/>
                    </a:lnTo>
                    <a:lnTo>
                      <a:pt x="411" y="331"/>
                    </a:lnTo>
                    <a:lnTo>
                      <a:pt x="393" y="348"/>
                    </a:lnTo>
                    <a:lnTo>
                      <a:pt x="402" y="366"/>
                    </a:lnTo>
                    <a:lnTo>
                      <a:pt x="411" y="384"/>
                    </a:lnTo>
                    <a:lnTo>
                      <a:pt x="437" y="384"/>
                    </a:lnTo>
                    <a:lnTo>
                      <a:pt x="464" y="384"/>
                    </a:lnTo>
                    <a:lnTo>
                      <a:pt x="482" y="393"/>
                    </a:lnTo>
                    <a:lnTo>
                      <a:pt x="500" y="402"/>
                    </a:lnTo>
                    <a:lnTo>
                      <a:pt x="518" y="411"/>
                    </a:lnTo>
                  </a:path>
                </a:pathLst>
              </a:custGeom>
              <a:solidFill>
                <a:srgbClr val="E97B01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29" name="Freeform 133"/>
              <p:cNvSpPr>
                <a:spLocks/>
              </p:cNvSpPr>
              <p:nvPr/>
            </p:nvSpPr>
            <p:spPr bwMode="auto">
              <a:xfrm>
                <a:off x="4765" y="9446"/>
                <a:ext cx="356" cy="400"/>
              </a:xfrm>
              <a:custGeom>
                <a:avLst/>
                <a:gdLst>
                  <a:gd name="T0" fmla="*/ 9 w 161"/>
                  <a:gd name="T1" fmla="*/ 0 h 169"/>
                  <a:gd name="T2" fmla="*/ 18 w 161"/>
                  <a:gd name="T3" fmla="*/ 0 h 169"/>
                  <a:gd name="T4" fmla="*/ 27 w 161"/>
                  <a:gd name="T5" fmla="*/ 9 h 169"/>
                  <a:gd name="T6" fmla="*/ 27 w 161"/>
                  <a:gd name="T7" fmla="*/ 18 h 169"/>
                  <a:gd name="T8" fmla="*/ 36 w 161"/>
                  <a:gd name="T9" fmla="*/ 26 h 169"/>
                  <a:gd name="T10" fmla="*/ 45 w 161"/>
                  <a:gd name="T11" fmla="*/ 26 h 169"/>
                  <a:gd name="T12" fmla="*/ 54 w 161"/>
                  <a:gd name="T13" fmla="*/ 35 h 169"/>
                  <a:gd name="T14" fmla="*/ 63 w 161"/>
                  <a:gd name="T15" fmla="*/ 35 h 169"/>
                  <a:gd name="T16" fmla="*/ 72 w 161"/>
                  <a:gd name="T17" fmla="*/ 35 h 169"/>
                  <a:gd name="T18" fmla="*/ 90 w 161"/>
                  <a:gd name="T19" fmla="*/ 26 h 169"/>
                  <a:gd name="T20" fmla="*/ 98 w 161"/>
                  <a:gd name="T21" fmla="*/ 35 h 169"/>
                  <a:gd name="T22" fmla="*/ 107 w 161"/>
                  <a:gd name="T23" fmla="*/ 44 h 169"/>
                  <a:gd name="T24" fmla="*/ 116 w 161"/>
                  <a:gd name="T25" fmla="*/ 53 h 169"/>
                  <a:gd name="T26" fmla="*/ 116 w 161"/>
                  <a:gd name="T27" fmla="*/ 62 h 169"/>
                  <a:gd name="T28" fmla="*/ 125 w 161"/>
                  <a:gd name="T29" fmla="*/ 62 h 169"/>
                  <a:gd name="T30" fmla="*/ 125 w 161"/>
                  <a:gd name="T31" fmla="*/ 62 h 169"/>
                  <a:gd name="T32" fmla="*/ 134 w 161"/>
                  <a:gd name="T33" fmla="*/ 62 h 169"/>
                  <a:gd name="T34" fmla="*/ 152 w 161"/>
                  <a:gd name="T35" fmla="*/ 62 h 169"/>
                  <a:gd name="T36" fmla="*/ 152 w 161"/>
                  <a:gd name="T37" fmla="*/ 62 h 169"/>
                  <a:gd name="T38" fmla="*/ 152 w 161"/>
                  <a:gd name="T39" fmla="*/ 71 h 169"/>
                  <a:gd name="T40" fmla="*/ 152 w 161"/>
                  <a:gd name="T41" fmla="*/ 80 h 169"/>
                  <a:gd name="T42" fmla="*/ 161 w 161"/>
                  <a:gd name="T43" fmla="*/ 98 h 169"/>
                  <a:gd name="T44" fmla="*/ 152 w 161"/>
                  <a:gd name="T45" fmla="*/ 107 h 169"/>
                  <a:gd name="T46" fmla="*/ 152 w 161"/>
                  <a:gd name="T47" fmla="*/ 125 h 169"/>
                  <a:gd name="T48" fmla="*/ 152 w 161"/>
                  <a:gd name="T49" fmla="*/ 134 h 169"/>
                  <a:gd name="T50" fmla="*/ 143 w 161"/>
                  <a:gd name="T51" fmla="*/ 134 h 169"/>
                  <a:gd name="T52" fmla="*/ 143 w 161"/>
                  <a:gd name="T53" fmla="*/ 143 h 169"/>
                  <a:gd name="T54" fmla="*/ 125 w 161"/>
                  <a:gd name="T55" fmla="*/ 143 h 169"/>
                  <a:gd name="T56" fmla="*/ 125 w 161"/>
                  <a:gd name="T57" fmla="*/ 143 h 169"/>
                  <a:gd name="T58" fmla="*/ 125 w 161"/>
                  <a:gd name="T59" fmla="*/ 151 h 169"/>
                  <a:gd name="T60" fmla="*/ 116 w 161"/>
                  <a:gd name="T61" fmla="*/ 160 h 169"/>
                  <a:gd name="T62" fmla="*/ 116 w 161"/>
                  <a:gd name="T63" fmla="*/ 160 h 169"/>
                  <a:gd name="T64" fmla="*/ 107 w 161"/>
                  <a:gd name="T65" fmla="*/ 169 h 169"/>
                  <a:gd name="T66" fmla="*/ 98 w 161"/>
                  <a:gd name="T67" fmla="*/ 169 h 169"/>
                  <a:gd name="T68" fmla="*/ 90 w 161"/>
                  <a:gd name="T69" fmla="*/ 160 h 169"/>
                  <a:gd name="T70" fmla="*/ 72 w 161"/>
                  <a:gd name="T71" fmla="*/ 151 h 169"/>
                  <a:gd name="T72" fmla="*/ 63 w 161"/>
                  <a:gd name="T73" fmla="*/ 143 h 169"/>
                  <a:gd name="T74" fmla="*/ 63 w 161"/>
                  <a:gd name="T75" fmla="*/ 143 h 169"/>
                  <a:gd name="T76" fmla="*/ 54 w 161"/>
                  <a:gd name="T77" fmla="*/ 134 h 169"/>
                  <a:gd name="T78" fmla="*/ 45 w 161"/>
                  <a:gd name="T79" fmla="*/ 125 h 169"/>
                  <a:gd name="T80" fmla="*/ 36 w 161"/>
                  <a:gd name="T81" fmla="*/ 116 h 169"/>
                  <a:gd name="T82" fmla="*/ 27 w 161"/>
                  <a:gd name="T83" fmla="*/ 107 h 169"/>
                  <a:gd name="T84" fmla="*/ 27 w 161"/>
                  <a:gd name="T85" fmla="*/ 98 h 169"/>
                  <a:gd name="T86" fmla="*/ 18 w 161"/>
                  <a:gd name="T87" fmla="*/ 89 h 169"/>
                  <a:gd name="T88" fmla="*/ 9 w 161"/>
                  <a:gd name="T89" fmla="*/ 71 h 169"/>
                  <a:gd name="T90" fmla="*/ 9 w 161"/>
                  <a:gd name="T91" fmla="*/ 62 h 169"/>
                  <a:gd name="T92" fmla="*/ 0 w 161"/>
                  <a:gd name="T93" fmla="*/ 44 h 169"/>
                  <a:gd name="T94" fmla="*/ 0 w 161"/>
                  <a:gd name="T95" fmla="*/ 26 h 169"/>
                  <a:gd name="T96" fmla="*/ 0 w 161"/>
                  <a:gd name="T97" fmla="*/ 18 h 169"/>
                  <a:gd name="T98" fmla="*/ 0 w 161"/>
                  <a:gd name="T99" fmla="*/ 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1" h="169">
                    <a:moveTo>
                      <a:pt x="0" y="9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54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81" y="35"/>
                    </a:lnTo>
                    <a:lnTo>
                      <a:pt x="81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35"/>
                    </a:lnTo>
                    <a:lnTo>
                      <a:pt x="98" y="35"/>
                    </a:lnTo>
                    <a:lnTo>
                      <a:pt x="98" y="35"/>
                    </a:lnTo>
                    <a:lnTo>
                      <a:pt x="98" y="35"/>
                    </a:lnTo>
                    <a:lnTo>
                      <a:pt x="107" y="44"/>
                    </a:lnTo>
                    <a:lnTo>
                      <a:pt x="107" y="44"/>
                    </a:lnTo>
                    <a:lnTo>
                      <a:pt x="107" y="44"/>
                    </a:lnTo>
                    <a:lnTo>
                      <a:pt x="107" y="53"/>
                    </a:lnTo>
                    <a:lnTo>
                      <a:pt x="116" y="53"/>
                    </a:lnTo>
                    <a:lnTo>
                      <a:pt x="116" y="53"/>
                    </a:lnTo>
                    <a:lnTo>
                      <a:pt x="116" y="53"/>
                    </a:lnTo>
                    <a:lnTo>
                      <a:pt x="116" y="53"/>
                    </a:lnTo>
                    <a:lnTo>
                      <a:pt x="116" y="53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25" y="62"/>
                    </a:lnTo>
                    <a:lnTo>
                      <a:pt x="134" y="62"/>
                    </a:lnTo>
                    <a:lnTo>
                      <a:pt x="134" y="62"/>
                    </a:lnTo>
                    <a:lnTo>
                      <a:pt x="134" y="62"/>
                    </a:lnTo>
                    <a:lnTo>
                      <a:pt x="143" y="62"/>
                    </a:lnTo>
                    <a:lnTo>
                      <a:pt x="143" y="62"/>
                    </a:lnTo>
                    <a:lnTo>
                      <a:pt x="143" y="62"/>
                    </a:lnTo>
                    <a:lnTo>
                      <a:pt x="152" y="62"/>
                    </a:lnTo>
                    <a:lnTo>
                      <a:pt x="152" y="62"/>
                    </a:lnTo>
                    <a:lnTo>
                      <a:pt x="152" y="62"/>
                    </a:lnTo>
                    <a:lnTo>
                      <a:pt x="152" y="62"/>
                    </a:lnTo>
                    <a:lnTo>
                      <a:pt x="152" y="62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80"/>
                    </a:lnTo>
                    <a:lnTo>
                      <a:pt x="152" y="80"/>
                    </a:lnTo>
                    <a:lnTo>
                      <a:pt x="152" y="80"/>
                    </a:lnTo>
                    <a:lnTo>
                      <a:pt x="152" y="80"/>
                    </a:lnTo>
                    <a:lnTo>
                      <a:pt x="161" y="89"/>
                    </a:lnTo>
                    <a:lnTo>
                      <a:pt x="161" y="89"/>
                    </a:lnTo>
                    <a:lnTo>
                      <a:pt x="161" y="98"/>
                    </a:lnTo>
                    <a:lnTo>
                      <a:pt x="161" y="98"/>
                    </a:lnTo>
                    <a:lnTo>
                      <a:pt x="152" y="98"/>
                    </a:lnTo>
                    <a:lnTo>
                      <a:pt x="152" y="107"/>
                    </a:lnTo>
                    <a:lnTo>
                      <a:pt x="152" y="107"/>
                    </a:lnTo>
                    <a:lnTo>
                      <a:pt x="152" y="116"/>
                    </a:lnTo>
                    <a:lnTo>
                      <a:pt x="152" y="116"/>
                    </a:lnTo>
                    <a:lnTo>
                      <a:pt x="152" y="125"/>
                    </a:lnTo>
                    <a:lnTo>
                      <a:pt x="152" y="125"/>
                    </a:lnTo>
                    <a:lnTo>
                      <a:pt x="152" y="125"/>
                    </a:lnTo>
                    <a:lnTo>
                      <a:pt x="152" y="134"/>
                    </a:lnTo>
                    <a:lnTo>
                      <a:pt x="152" y="134"/>
                    </a:lnTo>
                    <a:lnTo>
                      <a:pt x="152" y="134"/>
                    </a:lnTo>
                    <a:lnTo>
                      <a:pt x="152" y="134"/>
                    </a:lnTo>
                    <a:lnTo>
                      <a:pt x="152" y="134"/>
                    </a:lnTo>
                    <a:lnTo>
                      <a:pt x="152" y="134"/>
                    </a:lnTo>
                    <a:lnTo>
                      <a:pt x="143" y="134"/>
                    </a:lnTo>
                    <a:lnTo>
                      <a:pt x="143" y="134"/>
                    </a:lnTo>
                    <a:lnTo>
                      <a:pt x="143" y="143"/>
                    </a:lnTo>
                    <a:lnTo>
                      <a:pt x="143" y="143"/>
                    </a:lnTo>
                    <a:lnTo>
                      <a:pt x="143" y="143"/>
                    </a:lnTo>
                    <a:lnTo>
                      <a:pt x="134" y="143"/>
                    </a:lnTo>
                    <a:lnTo>
                      <a:pt x="134" y="143"/>
                    </a:lnTo>
                    <a:lnTo>
                      <a:pt x="134" y="143"/>
                    </a:lnTo>
                    <a:lnTo>
                      <a:pt x="125" y="143"/>
                    </a:lnTo>
                    <a:lnTo>
                      <a:pt x="125" y="143"/>
                    </a:lnTo>
                    <a:lnTo>
                      <a:pt x="125" y="143"/>
                    </a:lnTo>
                    <a:lnTo>
                      <a:pt x="125" y="143"/>
                    </a:lnTo>
                    <a:lnTo>
                      <a:pt x="125" y="143"/>
                    </a:lnTo>
                    <a:lnTo>
                      <a:pt x="125" y="143"/>
                    </a:lnTo>
                    <a:lnTo>
                      <a:pt x="125" y="143"/>
                    </a:lnTo>
                    <a:lnTo>
                      <a:pt x="125" y="151"/>
                    </a:lnTo>
                    <a:lnTo>
                      <a:pt x="125" y="151"/>
                    </a:lnTo>
                    <a:lnTo>
                      <a:pt x="125" y="151"/>
                    </a:lnTo>
                    <a:lnTo>
                      <a:pt x="125" y="151"/>
                    </a:lnTo>
                    <a:lnTo>
                      <a:pt x="125" y="151"/>
                    </a:lnTo>
                    <a:lnTo>
                      <a:pt x="116" y="160"/>
                    </a:lnTo>
                    <a:lnTo>
                      <a:pt x="116" y="160"/>
                    </a:lnTo>
                    <a:lnTo>
                      <a:pt x="116" y="160"/>
                    </a:lnTo>
                    <a:lnTo>
                      <a:pt x="116" y="160"/>
                    </a:lnTo>
                    <a:lnTo>
                      <a:pt x="116" y="160"/>
                    </a:lnTo>
                    <a:lnTo>
                      <a:pt x="116" y="160"/>
                    </a:lnTo>
                    <a:lnTo>
                      <a:pt x="116" y="169"/>
                    </a:lnTo>
                    <a:lnTo>
                      <a:pt x="107" y="169"/>
                    </a:lnTo>
                    <a:lnTo>
                      <a:pt x="107" y="169"/>
                    </a:lnTo>
                    <a:lnTo>
                      <a:pt x="107" y="169"/>
                    </a:lnTo>
                    <a:lnTo>
                      <a:pt x="107" y="169"/>
                    </a:lnTo>
                    <a:lnTo>
                      <a:pt x="98" y="169"/>
                    </a:lnTo>
                    <a:lnTo>
                      <a:pt x="98" y="169"/>
                    </a:lnTo>
                    <a:lnTo>
                      <a:pt x="98" y="160"/>
                    </a:lnTo>
                    <a:lnTo>
                      <a:pt x="90" y="160"/>
                    </a:lnTo>
                    <a:lnTo>
                      <a:pt x="90" y="160"/>
                    </a:lnTo>
                    <a:lnTo>
                      <a:pt x="90" y="160"/>
                    </a:lnTo>
                    <a:lnTo>
                      <a:pt x="81" y="160"/>
                    </a:lnTo>
                    <a:lnTo>
                      <a:pt x="81" y="160"/>
                    </a:lnTo>
                    <a:lnTo>
                      <a:pt x="72" y="151"/>
                    </a:lnTo>
                    <a:lnTo>
                      <a:pt x="72" y="151"/>
                    </a:lnTo>
                    <a:lnTo>
                      <a:pt x="72" y="151"/>
                    </a:lnTo>
                    <a:lnTo>
                      <a:pt x="72" y="151"/>
                    </a:lnTo>
                    <a:lnTo>
                      <a:pt x="63" y="151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54" y="143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45" y="125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6" y="107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FFCC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30" name="Freeform 134"/>
              <p:cNvSpPr>
                <a:spLocks/>
              </p:cNvSpPr>
              <p:nvPr/>
            </p:nvSpPr>
            <p:spPr bwMode="auto">
              <a:xfrm>
                <a:off x="4107" y="8321"/>
                <a:ext cx="1606" cy="953"/>
              </a:xfrm>
              <a:custGeom>
                <a:avLst/>
                <a:gdLst>
                  <a:gd name="T0" fmla="*/ 653 w 724"/>
                  <a:gd name="T1" fmla="*/ 233 h 402"/>
                  <a:gd name="T2" fmla="*/ 572 w 724"/>
                  <a:gd name="T3" fmla="*/ 143 h 402"/>
                  <a:gd name="T4" fmla="*/ 590 w 724"/>
                  <a:gd name="T5" fmla="*/ 81 h 402"/>
                  <a:gd name="T6" fmla="*/ 617 w 724"/>
                  <a:gd name="T7" fmla="*/ 63 h 402"/>
                  <a:gd name="T8" fmla="*/ 554 w 724"/>
                  <a:gd name="T9" fmla="*/ 45 h 402"/>
                  <a:gd name="T10" fmla="*/ 492 w 724"/>
                  <a:gd name="T11" fmla="*/ 36 h 402"/>
                  <a:gd name="T12" fmla="*/ 429 w 724"/>
                  <a:gd name="T13" fmla="*/ 18 h 402"/>
                  <a:gd name="T14" fmla="*/ 393 w 724"/>
                  <a:gd name="T15" fmla="*/ 18 h 402"/>
                  <a:gd name="T16" fmla="*/ 349 w 724"/>
                  <a:gd name="T17" fmla="*/ 27 h 402"/>
                  <a:gd name="T18" fmla="*/ 304 w 724"/>
                  <a:gd name="T19" fmla="*/ 54 h 402"/>
                  <a:gd name="T20" fmla="*/ 286 w 724"/>
                  <a:gd name="T21" fmla="*/ 99 h 402"/>
                  <a:gd name="T22" fmla="*/ 224 w 724"/>
                  <a:gd name="T23" fmla="*/ 125 h 402"/>
                  <a:gd name="T24" fmla="*/ 161 w 724"/>
                  <a:gd name="T25" fmla="*/ 143 h 402"/>
                  <a:gd name="T26" fmla="*/ 72 w 724"/>
                  <a:gd name="T27" fmla="*/ 179 h 402"/>
                  <a:gd name="T28" fmla="*/ 27 w 724"/>
                  <a:gd name="T29" fmla="*/ 197 h 402"/>
                  <a:gd name="T30" fmla="*/ 0 w 724"/>
                  <a:gd name="T31" fmla="*/ 277 h 402"/>
                  <a:gd name="T32" fmla="*/ 9 w 724"/>
                  <a:gd name="T33" fmla="*/ 277 h 402"/>
                  <a:gd name="T34" fmla="*/ 18 w 724"/>
                  <a:gd name="T35" fmla="*/ 277 h 402"/>
                  <a:gd name="T36" fmla="*/ 27 w 724"/>
                  <a:gd name="T37" fmla="*/ 277 h 402"/>
                  <a:gd name="T38" fmla="*/ 36 w 724"/>
                  <a:gd name="T39" fmla="*/ 277 h 402"/>
                  <a:gd name="T40" fmla="*/ 45 w 724"/>
                  <a:gd name="T41" fmla="*/ 286 h 402"/>
                  <a:gd name="T42" fmla="*/ 54 w 724"/>
                  <a:gd name="T43" fmla="*/ 286 h 402"/>
                  <a:gd name="T44" fmla="*/ 54 w 724"/>
                  <a:gd name="T45" fmla="*/ 286 h 402"/>
                  <a:gd name="T46" fmla="*/ 63 w 724"/>
                  <a:gd name="T47" fmla="*/ 295 h 402"/>
                  <a:gd name="T48" fmla="*/ 72 w 724"/>
                  <a:gd name="T49" fmla="*/ 295 h 402"/>
                  <a:gd name="T50" fmla="*/ 72 w 724"/>
                  <a:gd name="T51" fmla="*/ 295 h 402"/>
                  <a:gd name="T52" fmla="*/ 81 w 724"/>
                  <a:gd name="T53" fmla="*/ 295 h 402"/>
                  <a:gd name="T54" fmla="*/ 90 w 724"/>
                  <a:gd name="T55" fmla="*/ 295 h 402"/>
                  <a:gd name="T56" fmla="*/ 90 w 724"/>
                  <a:gd name="T57" fmla="*/ 313 h 402"/>
                  <a:gd name="T58" fmla="*/ 90 w 724"/>
                  <a:gd name="T59" fmla="*/ 322 h 402"/>
                  <a:gd name="T60" fmla="*/ 90 w 724"/>
                  <a:gd name="T61" fmla="*/ 340 h 402"/>
                  <a:gd name="T62" fmla="*/ 99 w 724"/>
                  <a:gd name="T63" fmla="*/ 349 h 402"/>
                  <a:gd name="T64" fmla="*/ 99 w 724"/>
                  <a:gd name="T65" fmla="*/ 358 h 402"/>
                  <a:gd name="T66" fmla="*/ 99 w 724"/>
                  <a:gd name="T67" fmla="*/ 367 h 402"/>
                  <a:gd name="T68" fmla="*/ 108 w 724"/>
                  <a:gd name="T69" fmla="*/ 375 h 402"/>
                  <a:gd name="T70" fmla="*/ 126 w 724"/>
                  <a:gd name="T71" fmla="*/ 375 h 402"/>
                  <a:gd name="T72" fmla="*/ 134 w 724"/>
                  <a:gd name="T73" fmla="*/ 375 h 402"/>
                  <a:gd name="T74" fmla="*/ 152 w 724"/>
                  <a:gd name="T75" fmla="*/ 375 h 402"/>
                  <a:gd name="T76" fmla="*/ 161 w 724"/>
                  <a:gd name="T77" fmla="*/ 375 h 402"/>
                  <a:gd name="T78" fmla="*/ 179 w 724"/>
                  <a:gd name="T79" fmla="*/ 367 h 402"/>
                  <a:gd name="T80" fmla="*/ 188 w 724"/>
                  <a:gd name="T81" fmla="*/ 367 h 402"/>
                  <a:gd name="T82" fmla="*/ 206 w 724"/>
                  <a:gd name="T83" fmla="*/ 367 h 402"/>
                  <a:gd name="T84" fmla="*/ 206 w 724"/>
                  <a:gd name="T85" fmla="*/ 358 h 402"/>
                  <a:gd name="T86" fmla="*/ 215 w 724"/>
                  <a:gd name="T87" fmla="*/ 349 h 402"/>
                  <a:gd name="T88" fmla="*/ 206 w 724"/>
                  <a:gd name="T89" fmla="*/ 340 h 402"/>
                  <a:gd name="T90" fmla="*/ 206 w 724"/>
                  <a:gd name="T91" fmla="*/ 340 h 402"/>
                  <a:gd name="T92" fmla="*/ 233 w 724"/>
                  <a:gd name="T93" fmla="*/ 304 h 402"/>
                  <a:gd name="T94" fmla="*/ 277 w 724"/>
                  <a:gd name="T95" fmla="*/ 295 h 402"/>
                  <a:gd name="T96" fmla="*/ 322 w 724"/>
                  <a:gd name="T97" fmla="*/ 340 h 402"/>
                  <a:gd name="T98" fmla="*/ 385 w 724"/>
                  <a:gd name="T99" fmla="*/ 349 h 402"/>
                  <a:gd name="T100" fmla="*/ 429 w 724"/>
                  <a:gd name="T101" fmla="*/ 384 h 402"/>
                  <a:gd name="T102" fmla="*/ 429 w 724"/>
                  <a:gd name="T103" fmla="*/ 384 h 402"/>
                  <a:gd name="T104" fmla="*/ 429 w 724"/>
                  <a:gd name="T105" fmla="*/ 375 h 402"/>
                  <a:gd name="T106" fmla="*/ 438 w 724"/>
                  <a:gd name="T107" fmla="*/ 375 h 402"/>
                  <a:gd name="T108" fmla="*/ 438 w 724"/>
                  <a:gd name="T109" fmla="*/ 367 h 402"/>
                  <a:gd name="T110" fmla="*/ 519 w 724"/>
                  <a:gd name="T111" fmla="*/ 375 h 402"/>
                  <a:gd name="T112" fmla="*/ 563 w 724"/>
                  <a:gd name="T113" fmla="*/ 393 h 402"/>
                  <a:gd name="T114" fmla="*/ 617 w 724"/>
                  <a:gd name="T115" fmla="*/ 349 h 402"/>
                  <a:gd name="T116" fmla="*/ 661 w 724"/>
                  <a:gd name="T117" fmla="*/ 331 h 402"/>
                  <a:gd name="T118" fmla="*/ 706 w 724"/>
                  <a:gd name="T119" fmla="*/ 322 h 402"/>
                  <a:gd name="T120" fmla="*/ 724 w 724"/>
                  <a:gd name="T121" fmla="*/ 286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24" h="402">
                    <a:moveTo>
                      <a:pt x="724" y="286"/>
                    </a:moveTo>
                    <a:lnTo>
                      <a:pt x="706" y="259"/>
                    </a:lnTo>
                    <a:lnTo>
                      <a:pt x="679" y="242"/>
                    </a:lnTo>
                    <a:lnTo>
                      <a:pt x="653" y="233"/>
                    </a:lnTo>
                    <a:lnTo>
                      <a:pt x="635" y="224"/>
                    </a:lnTo>
                    <a:lnTo>
                      <a:pt x="608" y="188"/>
                    </a:lnTo>
                    <a:lnTo>
                      <a:pt x="599" y="161"/>
                    </a:lnTo>
                    <a:lnTo>
                      <a:pt x="572" y="143"/>
                    </a:lnTo>
                    <a:lnTo>
                      <a:pt x="572" y="125"/>
                    </a:lnTo>
                    <a:lnTo>
                      <a:pt x="581" y="108"/>
                    </a:lnTo>
                    <a:lnTo>
                      <a:pt x="581" y="90"/>
                    </a:lnTo>
                    <a:lnTo>
                      <a:pt x="590" y="81"/>
                    </a:lnTo>
                    <a:lnTo>
                      <a:pt x="599" y="81"/>
                    </a:lnTo>
                    <a:lnTo>
                      <a:pt x="608" y="81"/>
                    </a:lnTo>
                    <a:lnTo>
                      <a:pt x="617" y="81"/>
                    </a:lnTo>
                    <a:lnTo>
                      <a:pt x="617" y="63"/>
                    </a:lnTo>
                    <a:lnTo>
                      <a:pt x="608" y="63"/>
                    </a:lnTo>
                    <a:lnTo>
                      <a:pt x="590" y="54"/>
                    </a:lnTo>
                    <a:lnTo>
                      <a:pt x="572" y="45"/>
                    </a:lnTo>
                    <a:lnTo>
                      <a:pt x="554" y="45"/>
                    </a:lnTo>
                    <a:lnTo>
                      <a:pt x="527" y="45"/>
                    </a:lnTo>
                    <a:lnTo>
                      <a:pt x="510" y="45"/>
                    </a:lnTo>
                    <a:lnTo>
                      <a:pt x="501" y="45"/>
                    </a:lnTo>
                    <a:lnTo>
                      <a:pt x="492" y="36"/>
                    </a:lnTo>
                    <a:lnTo>
                      <a:pt x="492" y="27"/>
                    </a:lnTo>
                    <a:lnTo>
                      <a:pt x="474" y="27"/>
                    </a:lnTo>
                    <a:lnTo>
                      <a:pt x="456" y="18"/>
                    </a:lnTo>
                    <a:lnTo>
                      <a:pt x="429" y="18"/>
                    </a:lnTo>
                    <a:lnTo>
                      <a:pt x="411" y="18"/>
                    </a:lnTo>
                    <a:lnTo>
                      <a:pt x="402" y="18"/>
                    </a:lnTo>
                    <a:lnTo>
                      <a:pt x="402" y="0"/>
                    </a:lnTo>
                    <a:lnTo>
                      <a:pt x="393" y="18"/>
                    </a:lnTo>
                    <a:lnTo>
                      <a:pt x="385" y="27"/>
                    </a:lnTo>
                    <a:lnTo>
                      <a:pt x="385" y="27"/>
                    </a:lnTo>
                    <a:lnTo>
                      <a:pt x="367" y="27"/>
                    </a:lnTo>
                    <a:lnTo>
                      <a:pt x="349" y="27"/>
                    </a:lnTo>
                    <a:lnTo>
                      <a:pt x="340" y="27"/>
                    </a:lnTo>
                    <a:lnTo>
                      <a:pt x="322" y="36"/>
                    </a:lnTo>
                    <a:lnTo>
                      <a:pt x="304" y="45"/>
                    </a:lnTo>
                    <a:lnTo>
                      <a:pt x="304" y="54"/>
                    </a:lnTo>
                    <a:lnTo>
                      <a:pt x="304" y="63"/>
                    </a:lnTo>
                    <a:lnTo>
                      <a:pt x="286" y="63"/>
                    </a:lnTo>
                    <a:lnTo>
                      <a:pt x="286" y="81"/>
                    </a:lnTo>
                    <a:lnTo>
                      <a:pt x="286" y="99"/>
                    </a:lnTo>
                    <a:lnTo>
                      <a:pt x="277" y="108"/>
                    </a:lnTo>
                    <a:lnTo>
                      <a:pt x="277" y="125"/>
                    </a:lnTo>
                    <a:lnTo>
                      <a:pt x="251" y="125"/>
                    </a:lnTo>
                    <a:lnTo>
                      <a:pt x="224" y="125"/>
                    </a:lnTo>
                    <a:lnTo>
                      <a:pt x="197" y="125"/>
                    </a:lnTo>
                    <a:lnTo>
                      <a:pt x="179" y="125"/>
                    </a:lnTo>
                    <a:lnTo>
                      <a:pt x="170" y="134"/>
                    </a:lnTo>
                    <a:lnTo>
                      <a:pt x="161" y="143"/>
                    </a:lnTo>
                    <a:lnTo>
                      <a:pt x="134" y="161"/>
                    </a:lnTo>
                    <a:lnTo>
                      <a:pt x="117" y="170"/>
                    </a:lnTo>
                    <a:lnTo>
                      <a:pt x="99" y="179"/>
                    </a:lnTo>
                    <a:lnTo>
                      <a:pt x="72" y="179"/>
                    </a:lnTo>
                    <a:lnTo>
                      <a:pt x="63" y="170"/>
                    </a:lnTo>
                    <a:lnTo>
                      <a:pt x="54" y="179"/>
                    </a:lnTo>
                    <a:lnTo>
                      <a:pt x="36" y="188"/>
                    </a:lnTo>
                    <a:lnTo>
                      <a:pt x="27" y="197"/>
                    </a:lnTo>
                    <a:lnTo>
                      <a:pt x="9" y="224"/>
                    </a:lnTo>
                    <a:lnTo>
                      <a:pt x="0" y="233"/>
                    </a:lnTo>
                    <a:lnTo>
                      <a:pt x="0" y="259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8" y="277"/>
                    </a:lnTo>
                    <a:lnTo>
                      <a:pt x="18" y="277"/>
                    </a:lnTo>
                    <a:lnTo>
                      <a:pt x="18" y="277"/>
                    </a:lnTo>
                    <a:lnTo>
                      <a:pt x="18" y="277"/>
                    </a:lnTo>
                    <a:lnTo>
                      <a:pt x="18" y="277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36" y="277"/>
                    </a:lnTo>
                    <a:lnTo>
                      <a:pt x="36" y="277"/>
                    </a:lnTo>
                    <a:lnTo>
                      <a:pt x="36" y="277"/>
                    </a:lnTo>
                    <a:lnTo>
                      <a:pt x="36" y="277"/>
                    </a:lnTo>
                    <a:lnTo>
                      <a:pt x="45" y="277"/>
                    </a:lnTo>
                    <a:lnTo>
                      <a:pt x="45" y="286"/>
                    </a:lnTo>
                    <a:lnTo>
                      <a:pt x="45" y="286"/>
                    </a:lnTo>
                    <a:lnTo>
                      <a:pt x="45" y="286"/>
                    </a:lnTo>
                    <a:lnTo>
                      <a:pt x="54" y="286"/>
                    </a:lnTo>
                    <a:lnTo>
                      <a:pt x="54" y="286"/>
                    </a:lnTo>
                    <a:lnTo>
                      <a:pt x="54" y="286"/>
                    </a:lnTo>
                    <a:lnTo>
                      <a:pt x="54" y="286"/>
                    </a:lnTo>
                    <a:lnTo>
                      <a:pt x="54" y="286"/>
                    </a:lnTo>
                    <a:lnTo>
                      <a:pt x="54" y="286"/>
                    </a:lnTo>
                    <a:lnTo>
                      <a:pt x="63" y="295"/>
                    </a:lnTo>
                    <a:lnTo>
                      <a:pt x="63" y="295"/>
                    </a:lnTo>
                    <a:lnTo>
                      <a:pt x="63" y="295"/>
                    </a:lnTo>
                    <a:lnTo>
                      <a:pt x="63" y="295"/>
                    </a:lnTo>
                    <a:lnTo>
                      <a:pt x="63" y="295"/>
                    </a:lnTo>
                    <a:lnTo>
                      <a:pt x="63" y="295"/>
                    </a:lnTo>
                    <a:lnTo>
                      <a:pt x="72" y="295"/>
                    </a:lnTo>
                    <a:lnTo>
                      <a:pt x="72" y="295"/>
                    </a:lnTo>
                    <a:lnTo>
                      <a:pt x="72" y="295"/>
                    </a:lnTo>
                    <a:lnTo>
                      <a:pt x="72" y="295"/>
                    </a:lnTo>
                    <a:lnTo>
                      <a:pt x="72" y="295"/>
                    </a:lnTo>
                    <a:lnTo>
                      <a:pt x="72" y="295"/>
                    </a:lnTo>
                    <a:lnTo>
                      <a:pt x="72" y="295"/>
                    </a:lnTo>
                    <a:lnTo>
                      <a:pt x="81" y="295"/>
                    </a:lnTo>
                    <a:lnTo>
                      <a:pt x="81" y="295"/>
                    </a:lnTo>
                    <a:lnTo>
                      <a:pt x="81" y="295"/>
                    </a:lnTo>
                    <a:lnTo>
                      <a:pt x="81" y="295"/>
                    </a:lnTo>
                    <a:lnTo>
                      <a:pt x="81" y="295"/>
                    </a:lnTo>
                    <a:lnTo>
                      <a:pt x="81" y="295"/>
                    </a:lnTo>
                    <a:lnTo>
                      <a:pt x="90" y="295"/>
                    </a:lnTo>
                    <a:lnTo>
                      <a:pt x="90" y="304"/>
                    </a:lnTo>
                    <a:lnTo>
                      <a:pt x="90" y="304"/>
                    </a:lnTo>
                    <a:lnTo>
                      <a:pt x="90" y="304"/>
                    </a:lnTo>
                    <a:lnTo>
                      <a:pt x="90" y="313"/>
                    </a:lnTo>
                    <a:lnTo>
                      <a:pt x="90" y="313"/>
                    </a:lnTo>
                    <a:lnTo>
                      <a:pt x="90" y="322"/>
                    </a:lnTo>
                    <a:lnTo>
                      <a:pt x="90" y="322"/>
                    </a:lnTo>
                    <a:lnTo>
                      <a:pt x="90" y="322"/>
                    </a:lnTo>
                    <a:lnTo>
                      <a:pt x="90" y="331"/>
                    </a:lnTo>
                    <a:lnTo>
                      <a:pt x="90" y="331"/>
                    </a:lnTo>
                    <a:lnTo>
                      <a:pt x="90" y="331"/>
                    </a:lnTo>
                    <a:lnTo>
                      <a:pt x="90" y="340"/>
                    </a:lnTo>
                    <a:lnTo>
                      <a:pt x="90" y="340"/>
                    </a:lnTo>
                    <a:lnTo>
                      <a:pt x="90" y="340"/>
                    </a:lnTo>
                    <a:lnTo>
                      <a:pt x="90" y="340"/>
                    </a:lnTo>
                    <a:lnTo>
                      <a:pt x="99" y="349"/>
                    </a:lnTo>
                    <a:lnTo>
                      <a:pt x="99" y="349"/>
                    </a:lnTo>
                    <a:lnTo>
                      <a:pt x="99" y="349"/>
                    </a:lnTo>
                    <a:lnTo>
                      <a:pt x="99" y="358"/>
                    </a:lnTo>
                    <a:lnTo>
                      <a:pt x="99" y="358"/>
                    </a:lnTo>
                    <a:lnTo>
                      <a:pt x="99" y="358"/>
                    </a:lnTo>
                    <a:lnTo>
                      <a:pt x="99" y="367"/>
                    </a:lnTo>
                    <a:lnTo>
                      <a:pt x="99" y="367"/>
                    </a:lnTo>
                    <a:lnTo>
                      <a:pt x="99" y="367"/>
                    </a:lnTo>
                    <a:lnTo>
                      <a:pt x="108" y="367"/>
                    </a:lnTo>
                    <a:lnTo>
                      <a:pt x="108" y="367"/>
                    </a:lnTo>
                    <a:lnTo>
                      <a:pt x="108" y="375"/>
                    </a:lnTo>
                    <a:lnTo>
                      <a:pt x="108" y="375"/>
                    </a:lnTo>
                    <a:lnTo>
                      <a:pt x="117" y="375"/>
                    </a:lnTo>
                    <a:lnTo>
                      <a:pt x="117" y="375"/>
                    </a:lnTo>
                    <a:lnTo>
                      <a:pt x="117" y="375"/>
                    </a:lnTo>
                    <a:lnTo>
                      <a:pt x="126" y="375"/>
                    </a:lnTo>
                    <a:lnTo>
                      <a:pt x="126" y="375"/>
                    </a:lnTo>
                    <a:lnTo>
                      <a:pt x="134" y="375"/>
                    </a:lnTo>
                    <a:lnTo>
                      <a:pt x="134" y="375"/>
                    </a:lnTo>
                    <a:lnTo>
                      <a:pt x="134" y="375"/>
                    </a:lnTo>
                    <a:lnTo>
                      <a:pt x="143" y="375"/>
                    </a:lnTo>
                    <a:lnTo>
                      <a:pt x="143" y="375"/>
                    </a:lnTo>
                    <a:lnTo>
                      <a:pt x="152" y="375"/>
                    </a:lnTo>
                    <a:lnTo>
                      <a:pt x="152" y="375"/>
                    </a:lnTo>
                    <a:lnTo>
                      <a:pt x="161" y="375"/>
                    </a:lnTo>
                    <a:lnTo>
                      <a:pt x="161" y="375"/>
                    </a:lnTo>
                    <a:lnTo>
                      <a:pt x="161" y="375"/>
                    </a:lnTo>
                    <a:lnTo>
                      <a:pt x="161" y="375"/>
                    </a:lnTo>
                    <a:lnTo>
                      <a:pt x="170" y="375"/>
                    </a:lnTo>
                    <a:lnTo>
                      <a:pt x="170" y="375"/>
                    </a:lnTo>
                    <a:lnTo>
                      <a:pt x="170" y="375"/>
                    </a:lnTo>
                    <a:lnTo>
                      <a:pt x="179" y="367"/>
                    </a:lnTo>
                    <a:lnTo>
                      <a:pt x="179" y="367"/>
                    </a:lnTo>
                    <a:lnTo>
                      <a:pt x="179" y="367"/>
                    </a:lnTo>
                    <a:lnTo>
                      <a:pt x="188" y="367"/>
                    </a:lnTo>
                    <a:lnTo>
                      <a:pt x="188" y="367"/>
                    </a:lnTo>
                    <a:lnTo>
                      <a:pt x="188" y="367"/>
                    </a:lnTo>
                    <a:lnTo>
                      <a:pt x="197" y="367"/>
                    </a:lnTo>
                    <a:lnTo>
                      <a:pt x="197" y="367"/>
                    </a:lnTo>
                    <a:lnTo>
                      <a:pt x="206" y="367"/>
                    </a:lnTo>
                    <a:lnTo>
                      <a:pt x="206" y="358"/>
                    </a:lnTo>
                    <a:lnTo>
                      <a:pt x="206" y="358"/>
                    </a:lnTo>
                    <a:lnTo>
                      <a:pt x="206" y="358"/>
                    </a:lnTo>
                    <a:lnTo>
                      <a:pt x="206" y="358"/>
                    </a:lnTo>
                    <a:lnTo>
                      <a:pt x="206" y="358"/>
                    </a:lnTo>
                    <a:lnTo>
                      <a:pt x="206" y="358"/>
                    </a:lnTo>
                    <a:lnTo>
                      <a:pt x="206" y="349"/>
                    </a:lnTo>
                    <a:lnTo>
                      <a:pt x="215" y="349"/>
                    </a:lnTo>
                    <a:lnTo>
                      <a:pt x="206" y="349"/>
                    </a:lnTo>
                    <a:lnTo>
                      <a:pt x="206" y="349"/>
                    </a:lnTo>
                    <a:lnTo>
                      <a:pt x="206" y="340"/>
                    </a:lnTo>
                    <a:lnTo>
                      <a:pt x="206" y="340"/>
                    </a:lnTo>
                    <a:lnTo>
                      <a:pt x="206" y="340"/>
                    </a:lnTo>
                    <a:lnTo>
                      <a:pt x="206" y="340"/>
                    </a:lnTo>
                    <a:lnTo>
                      <a:pt x="206" y="340"/>
                    </a:lnTo>
                    <a:lnTo>
                      <a:pt x="206" y="340"/>
                    </a:lnTo>
                    <a:lnTo>
                      <a:pt x="206" y="322"/>
                    </a:lnTo>
                    <a:lnTo>
                      <a:pt x="197" y="304"/>
                    </a:lnTo>
                    <a:lnTo>
                      <a:pt x="215" y="304"/>
                    </a:lnTo>
                    <a:lnTo>
                      <a:pt x="233" y="304"/>
                    </a:lnTo>
                    <a:lnTo>
                      <a:pt x="233" y="286"/>
                    </a:lnTo>
                    <a:lnTo>
                      <a:pt x="242" y="286"/>
                    </a:lnTo>
                    <a:lnTo>
                      <a:pt x="260" y="286"/>
                    </a:lnTo>
                    <a:lnTo>
                      <a:pt x="277" y="295"/>
                    </a:lnTo>
                    <a:lnTo>
                      <a:pt x="286" y="304"/>
                    </a:lnTo>
                    <a:lnTo>
                      <a:pt x="286" y="322"/>
                    </a:lnTo>
                    <a:lnTo>
                      <a:pt x="304" y="322"/>
                    </a:lnTo>
                    <a:lnTo>
                      <a:pt x="322" y="340"/>
                    </a:lnTo>
                    <a:lnTo>
                      <a:pt x="340" y="349"/>
                    </a:lnTo>
                    <a:lnTo>
                      <a:pt x="340" y="358"/>
                    </a:lnTo>
                    <a:lnTo>
                      <a:pt x="367" y="358"/>
                    </a:lnTo>
                    <a:lnTo>
                      <a:pt x="385" y="349"/>
                    </a:lnTo>
                    <a:lnTo>
                      <a:pt x="393" y="358"/>
                    </a:lnTo>
                    <a:lnTo>
                      <a:pt x="402" y="375"/>
                    </a:lnTo>
                    <a:lnTo>
                      <a:pt x="411" y="384"/>
                    </a:lnTo>
                    <a:lnTo>
                      <a:pt x="429" y="384"/>
                    </a:lnTo>
                    <a:lnTo>
                      <a:pt x="429" y="384"/>
                    </a:lnTo>
                    <a:lnTo>
                      <a:pt x="429" y="384"/>
                    </a:lnTo>
                    <a:lnTo>
                      <a:pt x="429" y="384"/>
                    </a:lnTo>
                    <a:lnTo>
                      <a:pt x="429" y="384"/>
                    </a:lnTo>
                    <a:lnTo>
                      <a:pt x="429" y="384"/>
                    </a:lnTo>
                    <a:lnTo>
                      <a:pt x="429" y="375"/>
                    </a:lnTo>
                    <a:lnTo>
                      <a:pt x="429" y="375"/>
                    </a:lnTo>
                    <a:lnTo>
                      <a:pt x="429" y="375"/>
                    </a:lnTo>
                    <a:lnTo>
                      <a:pt x="429" y="375"/>
                    </a:lnTo>
                    <a:lnTo>
                      <a:pt x="438" y="375"/>
                    </a:lnTo>
                    <a:lnTo>
                      <a:pt x="438" y="375"/>
                    </a:lnTo>
                    <a:lnTo>
                      <a:pt x="438" y="375"/>
                    </a:lnTo>
                    <a:lnTo>
                      <a:pt x="438" y="367"/>
                    </a:lnTo>
                    <a:lnTo>
                      <a:pt x="438" y="367"/>
                    </a:lnTo>
                    <a:lnTo>
                      <a:pt x="438" y="367"/>
                    </a:lnTo>
                    <a:lnTo>
                      <a:pt x="438" y="367"/>
                    </a:lnTo>
                    <a:lnTo>
                      <a:pt x="465" y="367"/>
                    </a:lnTo>
                    <a:lnTo>
                      <a:pt x="492" y="367"/>
                    </a:lnTo>
                    <a:lnTo>
                      <a:pt x="501" y="367"/>
                    </a:lnTo>
                    <a:lnTo>
                      <a:pt x="519" y="375"/>
                    </a:lnTo>
                    <a:lnTo>
                      <a:pt x="519" y="384"/>
                    </a:lnTo>
                    <a:lnTo>
                      <a:pt x="545" y="402"/>
                    </a:lnTo>
                    <a:lnTo>
                      <a:pt x="554" y="393"/>
                    </a:lnTo>
                    <a:lnTo>
                      <a:pt x="563" y="393"/>
                    </a:lnTo>
                    <a:lnTo>
                      <a:pt x="581" y="384"/>
                    </a:lnTo>
                    <a:lnTo>
                      <a:pt x="590" y="375"/>
                    </a:lnTo>
                    <a:lnTo>
                      <a:pt x="608" y="367"/>
                    </a:lnTo>
                    <a:lnTo>
                      <a:pt x="617" y="349"/>
                    </a:lnTo>
                    <a:lnTo>
                      <a:pt x="617" y="331"/>
                    </a:lnTo>
                    <a:lnTo>
                      <a:pt x="626" y="322"/>
                    </a:lnTo>
                    <a:lnTo>
                      <a:pt x="644" y="322"/>
                    </a:lnTo>
                    <a:lnTo>
                      <a:pt x="661" y="331"/>
                    </a:lnTo>
                    <a:lnTo>
                      <a:pt x="679" y="331"/>
                    </a:lnTo>
                    <a:lnTo>
                      <a:pt x="697" y="331"/>
                    </a:lnTo>
                    <a:lnTo>
                      <a:pt x="706" y="331"/>
                    </a:lnTo>
                    <a:lnTo>
                      <a:pt x="706" y="322"/>
                    </a:lnTo>
                    <a:lnTo>
                      <a:pt x="706" y="313"/>
                    </a:lnTo>
                    <a:lnTo>
                      <a:pt x="706" y="295"/>
                    </a:lnTo>
                    <a:lnTo>
                      <a:pt x="715" y="295"/>
                    </a:lnTo>
                    <a:lnTo>
                      <a:pt x="724" y="286"/>
                    </a:lnTo>
                  </a:path>
                </a:pathLst>
              </a:custGeom>
              <a:solidFill>
                <a:srgbClr val="FF0000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31" name="Freeform 135"/>
              <p:cNvSpPr>
                <a:spLocks/>
              </p:cNvSpPr>
              <p:nvPr/>
            </p:nvSpPr>
            <p:spPr bwMode="auto">
              <a:xfrm>
                <a:off x="5211" y="8971"/>
                <a:ext cx="1387" cy="1017"/>
              </a:xfrm>
              <a:custGeom>
                <a:avLst/>
                <a:gdLst>
                  <a:gd name="T0" fmla="*/ 232 w 625"/>
                  <a:gd name="T1" fmla="*/ 18 h 429"/>
                  <a:gd name="T2" fmla="*/ 268 w 625"/>
                  <a:gd name="T3" fmla="*/ 27 h 429"/>
                  <a:gd name="T4" fmla="*/ 294 w 625"/>
                  <a:gd name="T5" fmla="*/ 9 h 429"/>
                  <a:gd name="T6" fmla="*/ 330 w 625"/>
                  <a:gd name="T7" fmla="*/ 9 h 429"/>
                  <a:gd name="T8" fmla="*/ 330 w 625"/>
                  <a:gd name="T9" fmla="*/ 36 h 429"/>
                  <a:gd name="T10" fmla="*/ 357 w 625"/>
                  <a:gd name="T11" fmla="*/ 45 h 429"/>
                  <a:gd name="T12" fmla="*/ 366 w 625"/>
                  <a:gd name="T13" fmla="*/ 72 h 429"/>
                  <a:gd name="T14" fmla="*/ 393 w 625"/>
                  <a:gd name="T15" fmla="*/ 98 h 429"/>
                  <a:gd name="T16" fmla="*/ 437 w 625"/>
                  <a:gd name="T17" fmla="*/ 89 h 429"/>
                  <a:gd name="T18" fmla="*/ 464 w 625"/>
                  <a:gd name="T19" fmla="*/ 89 h 429"/>
                  <a:gd name="T20" fmla="*/ 491 w 625"/>
                  <a:gd name="T21" fmla="*/ 89 h 429"/>
                  <a:gd name="T22" fmla="*/ 473 w 625"/>
                  <a:gd name="T23" fmla="*/ 98 h 429"/>
                  <a:gd name="T24" fmla="*/ 473 w 625"/>
                  <a:gd name="T25" fmla="*/ 116 h 429"/>
                  <a:gd name="T26" fmla="*/ 509 w 625"/>
                  <a:gd name="T27" fmla="*/ 134 h 429"/>
                  <a:gd name="T28" fmla="*/ 545 w 625"/>
                  <a:gd name="T29" fmla="*/ 143 h 429"/>
                  <a:gd name="T30" fmla="*/ 562 w 625"/>
                  <a:gd name="T31" fmla="*/ 179 h 429"/>
                  <a:gd name="T32" fmla="*/ 562 w 625"/>
                  <a:gd name="T33" fmla="*/ 232 h 429"/>
                  <a:gd name="T34" fmla="*/ 562 w 625"/>
                  <a:gd name="T35" fmla="*/ 250 h 429"/>
                  <a:gd name="T36" fmla="*/ 598 w 625"/>
                  <a:gd name="T37" fmla="*/ 268 h 429"/>
                  <a:gd name="T38" fmla="*/ 625 w 625"/>
                  <a:gd name="T39" fmla="*/ 277 h 429"/>
                  <a:gd name="T40" fmla="*/ 616 w 625"/>
                  <a:gd name="T41" fmla="*/ 304 h 429"/>
                  <a:gd name="T42" fmla="*/ 598 w 625"/>
                  <a:gd name="T43" fmla="*/ 313 h 429"/>
                  <a:gd name="T44" fmla="*/ 580 w 625"/>
                  <a:gd name="T45" fmla="*/ 322 h 429"/>
                  <a:gd name="T46" fmla="*/ 553 w 625"/>
                  <a:gd name="T47" fmla="*/ 322 h 429"/>
                  <a:gd name="T48" fmla="*/ 536 w 625"/>
                  <a:gd name="T49" fmla="*/ 357 h 429"/>
                  <a:gd name="T50" fmla="*/ 500 w 625"/>
                  <a:gd name="T51" fmla="*/ 393 h 429"/>
                  <a:gd name="T52" fmla="*/ 464 w 625"/>
                  <a:gd name="T53" fmla="*/ 393 h 429"/>
                  <a:gd name="T54" fmla="*/ 446 w 625"/>
                  <a:gd name="T55" fmla="*/ 375 h 429"/>
                  <a:gd name="T56" fmla="*/ 428 w 625"/>
                  <a:gd name="T57" fmla="*/ 357 h 429"/>
                  <a:gd name="T58" fmla="*/ 402 w 625"/>
                  <a:gd name="T59" fmla="*/ 375 h 429"/>
                  <a:gd name="T60" fmla="*/ 357 w 625"/>
                  <a:gd name="T61" fmla="*/ 366 h 429"/>
                  <a:gd name="T62" fmla="*/ 348 w 625"/>
                  <a:gd name="T63" fmla="*/ 331 h 429"/>
                  <a:gd name="T64" fmla="*/ 330 w 625"/>
                  <a:gd name="T65" fmla="*/ 357 h 429"/>
                  <a:gd name="T66" fmla="*/ 294 w 625"/>
                  <a:gd name="T67" fmla="*/ 375 h 429"/>
                  <a:gd name="T68" fmla="*/ 286 w 625"/>
                  <a:gd name="T69" fmla="*/ 393 h 429"/>
                  <a:gd name="T70" fmla="*/ 277 w 625"/>
                  <a:gd name="T71" fmla="*/ 420 h 429"/>
                  <a:gd name="T72" fmla="*/ 259 w 625"/>
                  <a:gd name="T73" fmla="*/ 411 h 429"/>
                  <a:gd name="T74" fmla="*/ 223 w 625"/>
                  <a:gd name="T75" fmla="*/ 402 h 429"/>
                  <a:gd name="T76" fmla="*/ 187 w 625"/>
                  <a:gd name="T77" fmla="*/ 411 h 429"/>
                  <a:gd name="T78" fmla="*/ 152 w 625"/>
                  <a:gd name="T79" fmla="*/ 420 h 429"/>
                  <a:gd name="T80" fmla="*/ 134 w 625"/>
                  <a:gd name="T81" fmla="*/ 411 h 429"/>
                  <a:gd name="T82" fmla="*/ 107 w 625"/>
                  <a:gd name="T83" fmla="*/ 402 h 429"/>
                  <a:gd name="T84" fmla="*/ 71 w 625"/>
                  <a:gd name="T85" fmla="*/ 384 h 429"/>
                  <a:gd name="T86" fmla="*/ 18 w 625"/>
                  <a:gd name="T87" fmla="*/ 384 h 429"/>
                  <a:gd name="T88" fmla="*/ 0 w 625"/>
                  <a:gd name="T89" fmla="*/ 348 h 429"/>
                  <a:gd name="T90" fmla="*/ 26 w 625"/>
                  <a:gd name="T91" fmla="*/ 304 h 429"/>
                  <a:gd name="T92" fmla="*/ 44 w 625"/>
                  <a:gd name="T93" fmla="*/ 277 h 429"/>
                  <a:gd name="T94" fmla="*/ 53 w 625"/>
                  <a:gd name="T95" fmla="*/ 250 h 429"/>
                  <a:gd name="T96" fmla="*/ 71 w 625"/>
                  <a:gd name="T97" fmla="*/ 214 h 429"/>
                  <a:gd name="T98" fmla="*/ 62 w 625"/>
                  <a:gd name="T99" fmla="*/ 179 h 429"/>
                  <a:gd name="T100" fmla="*/ 35 w 625"/>
                  <a:gd name="T101" fmla="*/ 170 h 429"/>
                  <a:gd name="T102" fmla="*/ 9 w 625"/>
                  <a:gd name="T103" fmla="*/ 152 h 429"/>
                  <a:gd name="T104" fmla="*/ 26 w 625"/>
                  <a:gd name="T105" fmla="*/ 134 h 429"/>
                  <a:gd name="T106" fmla="*/ 44 w 625"/>
                  <a:gd name="T107" fmla="*/ 116 h 429"/>
                  <a:gd name="T108" fmla="*/ 53 w 625"/>
                  <a:gd name="T109" fmla="*/ 107 h 429"/>
                  <a:gd name="T110" fmla="*/ 80 w 625"/>
                  <a:gd name="T111" fmla="*/ 98 h 429"/>
                  <a:gd name="T112" fmla="*/ 107 w 625"/>
                  <a:gd name="T113" fmla="*/ 81 h 429"/>
                  <a:gd name="T114" fmla="*/ 116 w 625"/>
                  <a:gd name="T115" fmla="*/ 45 h 429"/>
                  <a:gd name="T116" fmla="*/ 143 w 625"/>
                  <a:gd name="T117" fmla="*/ 36 h 429"/>
                  <a:gd name="T118" fmla="*/ 178 w 625"/>
                  <a:gd name="T119" fmla="*/ 45 h 429"/>
                  <a:gd name="T120" fmla="*/ 205 w 625"/>
                  <a:gd name="T121" fmla="*/ 45 h 429"/>
                  <a:gd name="T122" fmla="*/ 205 w 625"/>
                  <a:gd name="T123" fmla="*/ 27 h 429"/>
                  <a:gd name="T124" fmla="*/ 214 w 625"/>
                  <a:gd name="T125" fmla="*/ 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25" h="429">
                    <a:moveTo>
                      <a:pt x="223" y="0"/>
                    </a:moveTo>
                    <a:lnTo>
                      <a:pt x="232" y="18"/>
                    </a:lnTo>
                    <a:lnTo>
                      <a:pt x="241" y="27"/>
                    </a:lnTo>
                    <a:lnTo>
                      <a:pt x="268" y="27"/>
                    </a:lnTo>
                    <a:lnTo>
                      <a:pt x="286" y="27"/>
                    </a:lnTo>
                    <a:lnTo>
                      <a:pt x="294" y="9"/>
                    </a:lnTo>
                    <a:lnTo>
                      <a:pt x="321" y="9"/>
                    </a:lnTo>
                    <a:lnTo>
                      <a:pt x="330" y="9"/>
                    </a:lnTo>
                    <a:lnTo>
                      <a:pt x="330" y="18"/>
                    </a:lnTo>
                    <a:lnTo>
                      <a:pt x="330" y="36"/>
                    </a:lnTo>
                    <a:lnTo>
                      <a:pt x="348" y="45"/>
                    </a:lnTo>
                    <a:lnTo>
                      <a:pt x="357" y="45"/>
                    </a:lnTo>
                    <a:lnTo>
                      <a:pt x="366" y="54"/>
                    </a:lnTo>
                    <a:lnTo>
                      <a:pt x="366" y="72"/>
                    </a:lnTo>
                    <a:lnTo>
                      <a:pt x="375" y="89"/>
                    </a:lnTo>
                    <a:lnTo>
                      <a:pt x="393" y="98"/>
                    </a:lnTo>
                    <a:lnTo>
                      <a:pt x="411" y="98"/>
                    </a:lnTo>
                    <a:lnTo>
                      <a:pt x="437" y="89"/>
                    </a:lnTo>
                    <a:lnTo>
                      <a:pt x="455" y="81"/>
                    </a:lnTo>
                    <a:lnTo>
                      <a:pt x="464" y="89"/>
                    </a:lnTo>
                    <a:lnTo>
                      <a:pt x="482" y="89"/>
                    </a:lnTo>
                    <a:lnTo>
                      <a:pt x="491" y="89"/>
                    </a:lnTo>
                    <a:lnTo>
                      <a:pt x="491" y="98"/>
                    </a:lnTo>
                    <a:lnTo>
                      <a:pt x="473" y="98"/>
                    </a:lnTo>
                    <a:lnTo>
                      <a:pt x="464" y="107"/>
                    </a:lnTo>
                    <a:lnTo>
                      <a:pt x="473" y="116"/>
                    </a:lnTo>
                    <a:lnTo>
                      <a:pt x="491" y="125"/>
                    </a:lnTo>
                    <a:lnTo>
                      <a:pt x="509" y="134"/>
                    </a:lnTo>
                    <a:lnTo>
                      <a:pt x="527" y="134"/>
                    </a:lnTo>
                    <a:lnTo>
                      <a:pt x="545" y="143"/>
                    </a:lnTo>
                    <a:lnTo>
                      <a:pt x="562" y="170"/>
                    </a:lnTo>
                    <a:lnTo>
                      <a:pt x="562" y="179"/>
                    </a:lnTo>
                    <a:lnTo>
                      <a:pt x="562" y="197"/>
                    </a:lnTo>
                    <a:lnTo>
                      <a:pt x="562" y="232"/>
                    </a:lnTo>
                    <a:lnTo>
                      <a:pt x="562" y="241"/>
                    </a:lnTo>
                    <a:lnTo>
                      <a:pt x="562" y="250"/>
                    </a:lnTo>
                    <a:lnTo>
                      <a:pt x="580" y="259"/>
                    </a:lnTo>
                    <a:lnTo>
                      <a:pt x="598" y="268"/>
                    </a:lnTo>
                    <a:lnTo>
                      <a:pt x="616" y="268"/>
                    </a:lnTo>
                    <a:lnTo>
                      <a:pt x="625" y="277"/>
                    </a:lnTo>
                    <a:lnTo>
                      <a:pt x="625" y="286"/>
                    </a:lnTo>
                    <a:lnTo>
                      <a:pt x="616" y="304"/>
                    </a:lnTo>
                    <a:lnTo>
                      <a:pt x="616" y="304"/>
                    </a:lnTo>
                    <a:lnTo>
                      <a:pt x="598" y="313"/>
                    </a:lnTo>
                    <a:lnTo>
                      <a:pt x="589" y="313"/>
                    </a:lnTo>
                    <a:lnTo>
                      <a:pt x="580" y="322"/>
                    </a:lnTo>
                    <a:lnTo>
                      <a:pt x="571" y="313"/>
                    </a:lnTo>
                    <a:lnTo>
                      <a:pt x="553" y="322"/>
                    </a:lnTo>
                    <a:lnTo>
                      <a:pt x="545" y="331"/>
                    </a:lnTo>
                    <a:lnTo>
                      <a:pt x="536" y="357"/>
                    </a:lnTo>
                    <a:lnTo>
                      <a:pt x="518" y="375"/>
                    </a:lnTo>
                    <a:lnTo>
                      <a:pt x="500" y="393"/>
                    </a:lnTo>
                    <a:lnTo>
                      <a:pt x="482" y="402"/>
                    </a:lnTo>
                    <a:lnTo>
                      <a:pt x="464" y="393"/>
                    </a:lnTo>
                    <a:lnTo>
                      <a:pt x="455" y="384"/>
                    </a:lnTo>
                    <a:lnTo>
                      <a:pt x="446" y="375"/>
                    </a:lnTo>
                    <a:lnTo>
                      <a:pt x="437" y="357"/>
                    </a:lnTo>
                    <a:lnTo>
                      <a:pt x="428" y="357"/>
                    </a:lnTo>
                    <a:lnTo>
                      <a:pt x="411" y="366"/>
                    </a:lnTo>
                    <a:lnTo>
                      <a:pt x="402" y="375"/>
                    </a:lnTo>
                    <a:lnTo>
                      <a:pt x="384" y="375"/>
                    </a:lnTo>
                    <a:lnTo>
                      <a:pt x="357" y="366"/>
                    </a:lnTo>
                    <a:lnTo>
                      <a:pt x="357" y="357"/>
                    </a:lnTo>
                    <a:lnTo>
                      <a:pt x="348" y="331"/>
                    </a:lnTo>
                    <a:lnTo>
                      <a:pt x="339" y="339"/>
                    </a:lnTo>
                    <a:lnTo>
                      <a:pt x="330" y="357"/>
                    </a:lnTo>
                    <a:lnTo>
                      <a:pt x="321" y="366"/>
                    </a:lnTo>
                    <a:lnTo>
                      <a:pt x="294" y="375"/>
                    </a:lnTo>
                    <a:lnTo>
                      <a:pt x="286" y="375"/>
                    </a:lnTo>
                    <a:lnTo>
                      <a:pt x="286" y="393"/>
                    </a:lnTo>
                    <a:lnTo>
                      <a:pt x="277" y="402"/>
                    </a:lnTo>
                    <a:lnTo>
                      <a:pt x="277" y="420"/>
                    </a:lnTo>
                    <a:lnTo>
                      <a:pt x="268" y="420"/>
                    </a:lnTo>
                    <a:lnTo>
                      <a:pt x="259" y="411"/>
                    </a:lnTo>
                    <a:lnTo>
                      <a:pt x="241" y="402"/>
                    </a:lnTo>
                    <a:lnTo>
                      <a:pt x="223" y="402"/>
                    </a:lnTo>
                    <a:lnTo>
                      <a:pt x="205" y="402"/>
                    </a:lnTo>
                    <a:lnTo>
                      <a:pt x="187" y="411"/>
                    </a:lnTo>
                    <a:lnTo>
                      <a:pt x="178" y="429"/>
                    </a:lnTo>
                    <a:lnTo>
                      <a:pt x="152" y="420"/>
                    </a:lnTo>
                    <a:lnTo>
                      <a:pt x="143" y="420"/>
                    </a:lnTo>
                    <a:lnTo>
                      <a:pt x="134" y="411"/>
                    </a:lnTo>
                    <a:lnTo>
                      <a:pt x="125" y="411"/>
                    </a:lnTo>
                    <a:lnTo>
                      <a:pt x="107" y="402"/>
                    </a:lnTo>
                    <a:lnTo>
                      <a:pt x="89" y="393"/>
                    </a:lnTo>
                    <a:lnTo>
                      <a:pt x="71" y="384"/>
                    </a:lnTo>
                    <a:lnTo>
                      <a:pt x="44" y="384"/>
                    </a:lnTo>
                    <a:lnTo>
                      <a:pt x="18" y="384"/>
                    </a:lnTo>
                    <a:lnTo>
                      <a:pt x="9" y="366"/>
                    </a:lnTo>
                    <a:lnTo>
                      <a:pt x="0" y="348"/>
                    </a:lnTo>
                    <a:lnTo>
                      <a:pt x="18" y="331"/>
                    </a:lnTo>
                    <a:lnTo>
                      <a:pt x="26" y="304"/>
                    </a:lnTo>
                    <a:lnTo>
                      <a:pt x="35" y="286"/>
                    </a:lnTo>
                    <a:lnTo>
                      <a:pt x="44" y="277"/>
                    </a:lnTo>
                    <a:lnTo>
                      <a:pt x="44" y="268"/>
                    </a:lnTo>
                    <a:lnTo>
                      <a:pt x="53" y="250"/>
                    </a:lnTo>
                    <a:lnTo>
                      <a:pt x="62" y="232"/>
                    </a:lnTo>
                    <a:lnTo>
                      <a:pt x="71" y="214"/>
                    </a:lnTo>
                    <a:lnTo>
                      <a:pt x="71" y="197"/>
                    </a:lnTo>
                    <a:lnTo>
                      <a:pt x="62" y="179"/>
                    </a:lnTo>
                    <a:lnTo>
                      <a:pt x="53" y="170"/>
                    </a:lnTo>
                    <a:lnTo>
                      <a:pt x="35" y="170"/>
                    </a:lnTo>
                    <a:lnTo>
                      <a:pt x="9" y="161"/>
                    </a:lnTo>
                    <a:lnTo>
                      <a:pt x="9" y="152"/>
                    </a:lnTo>
                    <a:lnTo>
                      <a:pt x="18" y="143"/>
                    </a:lnTo>
                    <a:lnTo>
                      <a:pt x="26" y="134"/>
                    </a:lnTo>
                    <a:lnTo>
                      <a:pt x="35" y="125"/>
                    </a:lnTo>
                    <a:lnTo>
                      <a:pt x="44" y="116"/>
                    </a:lnTo>
                    <a:lnTo>
                      <a:pt x="44" y="116"/>
                    </a:lnTo>
                    <a:lnTo>
                      <a:pt x="53" y="107"/>
                    </a:lnTo>
                    <a:lnTo>
                      <a:pt x="62" y="107"/>
                    </a:lnTo>
                    <a:lnTo>
                      <a:pt x="80" y="98"/>
                    </a:lnTo>
                    <a:lnTo>
                      <a:pt x="89" y="89"/>
                    </a:lnTo>
                    <a:lnTo>
                      <a:pt x="107" y="81"/>
                    </a:lnTo>
                    <a:lnTo>
                      <a:pt x="116" y="63"/>
                    </a:lnTo>
                    <a:lnTo>
                      <a:pt x="116" y="45"/>
                    </a:lnTo>
                    <a:lnTo>
                      <a:pt x="125" y="36"/>
                    </a:lnTo>
                    <a:lnTo>
                      <a:pt x="143" y="36"/>
                    </a:lnTo>
                    <a:lnTo>
                      <a:pt x="160" y="45"/>
                    </a:lnTo>
                    <a:lnTo>
                      <a:pt x="178" y="45"/>
                    </a:lnTo>
                    <a:lnTo>
                      <a:pt x="196" y="45"/>
                    </a:lnTo>
                    <a:lnTo>
                      <a:pt x="205" y="45"/>
                    </a:lnTo>
                    <a:lnTo>
                      <a:pt x="205" y="36"/>
                    </a:lnTo>
                    <a:lnTo>
                      <a:pt x="205" y="27"/>
                    </a:lnTo>
                    <a:lnTo>
                      <a:pt x="205" y="9"/>
                    </a:lnTo>
                    <a:lnTo>
                      <a:pt x="214" y="9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FF0000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32" name="Freeform 136"/>
              <p:cNvSpPr>
                <a:spLocks/>
              </p:cNvSpPr>
              <p:nvPr/>
            </p:nvSpPr>
            <p:spPr bwMode="auto">
              <a:xfrm>
                <a:off x="3117" y="8831"/>
                <a:ext cx="1487" cy="2162"/>
              </a:xfrm>
              <a:custGeom>
                <a:avLst/>
                <a:gdLst>
                  <a:gd name="T0" fmla="*/ 500 w 670"/>
                  <a:gd name="T1" fmla="*/ 875 h 911"/>
                  <a:gd name="T2" fmla="*/ 482 w 670"/>
                  <a:gd name="T3" fmla="*/ 902 h 911"/>
                  <a:gd name="T4" fmla="*/ 446 w 670"/>
                  <a:gd name="T5" fmla="*/ 884 h 911"/>
                  <a:gd name="T6" fmla="*/ 429 w 670"/>
                  <a:gd name="T7" fmla="*/ 911 h 911"/>
                  <a:gd name="T8" fmla="*/ 339 w 670"/>
                  <a:gd name="T9" fmla="*/ 893 h 911"/>
                  <a:gd name="T10" fmla="*/ 321 w 670"/>
                  <a:gd name="T11" fmla="*/ 812 h 911"/>
                  <a:gd name="T12" fmla="*/ 339 w 670"/>
                  <a:gd name="T13" fmla="*/ 777 h 911"/>
                  <a:gd name="T14" fmla="*/ 339 w 670"/>
                  <a:gd name="T15" fmla="*/ 750 h 911"/>
                  <a:gd name="T16" fmla="*/ 339 w 670"/>
                  <a:gd name="T17" fmla="*/ 714 h 911"/>
                  <a:gd name="T18" fmla="*/ 295 w 670"/>
                  <a:gd name="T19" fmla="*/ 661 h 911"/>
                  <a:gd name="T20" fmla="*/ 304 w 670"/>
                  <a:gd name="T21" fmla="*/ 616 h 911"/>
                  <a:gd name="T22" fmla="*/ 295 w 670"/>
                  <a:gd name="T23" fmla="*/ 589 h 911"/>
                  <a:gd name="T24" fmla="*/ 250 w 670"/>
                  <a:gd name="T25" fmla="*/ 571 h 911"/>
                  <a:gd name="T26" fmla="*/ 259 w 670"/>
                  <a:gd name="T27" fmla="*/ 527 h 911"/>
                  <a:gd name="T28" fmla="*/ 286 w 670"/>
                  <a:gd name="T29" fmla="*/ 473 h 911"/>
                  <a:gd name="T30" fmla="*/ 295 w 670"/>
                  <a:gd name="T31" fmla="*/ 428 h 911"/>
                  <a:gd name="T32" fmla="*/ 277 w 670"/>
                  <a:gd name="T33" fmla="*/ 357 h 911"/>
                  <a:gd name="T34" fmla="*/ 250 w 670"/>
                  <a:gd name="T35" fmla="*/ 312 h 911"/>
                  <a:gd name="T36" fmla="*/ 241 w 670"/>
                  <a:gd name="T37" fmla="*/ 259 h 911"/>
                  <a:gd name="T38" fmla="*/ 223 w 670"/>
                  <a:gd name="T39" fmla="*/ 232 h 911"/>
                  <a:gd name="T40" fmla="*/ 170 w 670"/>
                  <a:gd name="T41" fmla="*/ 205 h 911"/>
                  <a:gd name="T42" fmla="*/ 125 w 670"/>
                  <a:gd name="T43" fmla="*/ 187 h 911"/>
                  <a:gd name="T44" fmla="*/ 27 w 670"/>
                  <a:gd name="T45" fmla="*/ 187 h 911"/>
                  <a:gd name="T46" fmla="*/ 36 w 670"/>
                  <a:gd name="T47" fmla="*/ 107 h 911"/>
                  <a:gd name="T48" fmla="*/ 0 w 670"/>
                  <a:gd name="T49" fmla="*/ 53 h 911"/>
                  <a:gd name="T50" fmla="*/ 80 w 670"/>
                  <a:gd name="T51" fmla="*/ 27 h 911"/>
                  <a:gd name="T52" fmla="*/ 134 w 670"/>
                  <a:gd name="T53" fmla="*/ 35 h 911"/>
                  <a:gd name="T54" fmla="*/ 170 w 670"/>
                  <a:gd name="T55" fmla="*/ 35 h 911"/>
                  <a:gd name="T56" fmla="*/ 196 w 670"/>
                  <a:gd name="T57" fmla="*/ 27 h 911"/>
                  <a:gd name="T58" fmla="*/ 223 w 670"/>
                  <a:gd name="T59" fmla="*/ 53 h 911"/>
                  <a:gd name="T60" fmla="*/ 268 w 670"/>
                  <a:gd name="T61" fmla="*/ 62 h 911"/>
                  <a:gd name="T62" fmla="*/ 268 w 670"/>
                  <a:gd name="T63" fmla="*/ 27 h 911"/>
                  <a:gd name="T64" fmla="*/ 304 w 670"/>
                  <a:gd name="T65" fmla="*/ 9 h 911"/>
                  <a:gd name="T66" fmla="*/ 330 w 670"/>
                  <a:gd name="T67" fmla="*/ 18 h 911"/>
                  <a:gd name="T68" fmla="*/ 348 w 670"/>
                  <a:gd name="T69" fmla="*/ 35 h 911"/>
                  <a:gd name="T70" fmla="*/ 357 w 670"/>
                  <a:gd name="T71" fmla="*/ 80 h 911"/>
                  <a:gd name="T72" fmla="*/ 402 w 670"/>
                  <a:gd name="T73" fmla="*/ 80 h 911"/>
                  <a:gd name="T74" fmla="*/ 438 w 670"/>
                  <a:gd name="T75" fmla="*/ 71 h 911"/>
                  <a:gd name="T76" fmla="*/ 473 w 670"/>
                  <a:gd name="T77" fmla="*/ 62 h 911"/>
                  <a:gd name="T78" fmla="*/ 509 w 670"/>
                  <a:gd name="T79" fmla="*/ 80 h 911"/>
                  <a:gd name="T80" fmla="*/ 536 w 670"/>
                  <a:gd name="T81" fmla="*/ 89 h 911"/>
                  <a:gd name="T82" fmla="*/ 545 w 670"/>
                  <a:gd name="T83" fmla="*/ 143 h 911"/>
                  <a:gd name="T84" fmla="*/ 598 w 670"/>
                  <a:gd name="T85" fmla="*/ 160 h 911"/>
                  <a:gd name="T86" fmla="*/ 652 w 670"/>
                  <a:gd name="T87" fmla="*/ 143 h 911"/>
                  <a:gd name="T88" fmla="*/ 670 w 670"/>
                  <a:gd name="T89" fmla="*/ 178 h 911"/>
                  <a:gd name="T90" fmla="*/ 661 w 670"/>
                  <a:gd name="T91" fmla="*/ 205 h 911"/>
                  <a:gd name="T92" fmla="*/ 634 w 670"/>
                  <a:gd name="T93" fmla="*/ 232 h 911"/>
                  <a:gd name="T94" fmla="*/ 634 w 670"/>
                  <a:gd name="T95" fmla="*/ 312 h 911"/>
                  <a:gd name="T96" fmla="*/ 616 w 670"/>
                  <a:gd name="T97" fmla="*/ 339 h 911"/>
                  <a:gd name="T98" fmla="*/ 589 w 670"/>
                  <a:gd name="T99" fmla="*/ 339 h 911"/>
                  <a:gd name="T100" fmla="*/ 589 w 670"/>
                  <a:gd name="T101" fmla="*/ 402 h 911"/>
                  <a:gd name="T102" fmla="*/ 580 w 670"/>
                  <a:gd name="T103" fmla="*/ 446 h 911"/>
                  <a:gd name="T104" fmla="*/ 572 w 670"/>
                  <a:gd name="T105" fmla="*/ 464 h 911"/>
                  <a:gd name="T106" fmla="*/ 616 w 670"/>
                  <a:gd name="T107" fmla="*/ 464 h 911"/>
                  <a:gd name="T108" fmla="*/ 634 w 670"/>
                  <a:gd name="T109" fmla="*/ 500 h 911"/>
                  <a:gd name="T110" fmla="*/ 616 w 670"/>
                  <a:gd name="T111" fmla="*/ 553 h 911"/>
                  <a:gd name="T112" fmla="*/ 607 w 670"/>
                  <a:gd name="T113" fmla="*/ 598 h 911"/>
                  <a:gd name="T114" fmla="*/ 607 w 670"/>
                  <a:gd name="T115" fmla="*/ 661 h 911"/>
                  <a:gd name="T116" fmla="*/ 625 w 670"/>
                  <a:gd name="T117" fmla="*/ 705 h 911"/>
                  <a:gd name="T118" fmla="*/ 616 w 670"/>
                  <a:gd name="T119" fmla="*/ 741 h 911"/>
                  <a:gd name="T120" fmla="*/ 598 w 670"/>
                  <a:gd name="T121" fmla="*/ 777 h 911"/>
                  <a:gd name="T122" fmla="*/ 580 w 670"/>
                  <a:gd name="T123" fmla="*/ 821 h 911"/>
                  <a:gd name="T124" fmla="*/ 563 w 670"/>
                  <a:gd name="T125" fmla="*/ 857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0" h="911">
                    <a:moveTo>
                      <a:pt x="554" y="875"/>
                    </a:moveTo>
                    <a:lnTo>
                      <a:pt x="545" y="875"/>
                    </a:lnTo>
                    <a:lnTo>
                      <a:pt x="545" y="875"/>
                    </a:lnTo>
                    <a:lnTo>
                      <a:pt x="545" y="875"/>
                    </a:lnTo>
                    <a:lnTo>
                      <a:pt x="536" y="866"/>
                    </a:lnTo>
                    <a:lnTo>
                      <a:pt x="536" y="866"/>
                    </a:lnTo>
                    <a:lnTo>
                      <a:pt x="527" y="866"/>
                    </a:lnTo>
                    <a:lnTo>
                      <a:pt x="527" y="866"/>
                    </a:lnTo>
                    <a:lnTo>
                      <a:pt x="527" y="866"/>
                    </a:lnTo>
                    <a:lnTo>
                      <a:pt x="518" y="866"/>
                    </a:lnTo>
                    <a:lnTo>
                      <a:pt x="518" y="866"/>
                    </a:lnTo>
                    <a:lnTo>
                      <a:pt x="518" y="866"/>
                    </a:lnTo>
                    <a:lnTo>
                      <a:pt x="518" y="866"/>
                    </a:lnTo>
                    <a:lnTo>
                      <a:pt x="509" y="866"/>
                    </a:lnTo>
                    <a:lnTo>
                      <a:pt x="509" y="875"/>
                    </a:lnTo>
                    <a:lnTo>
                      <a:pt x="509" y="875"/>
                    </a:lnTo>
                    <a:lnTo>
                      <a:pt x="509" y="875"/>
                    </a:lnTo>
                    <a:lnTo>
                      <a:pt x="500" y="875"/>
                    </a:lnTo>
                    <a:lnTo>
                      <a:pt x="500" y="875"/>
                    </a:lnTo>
                    <a:lnTo>
                      <a:pt x="500" y="875"/>
                    </a:lnTo>
                    <a:lnTo>
                      <a:pt x="500" y="884"/>
                    </a:lnTo>
                    <a:lnTo>
                      <a:pt x="500" y="884"/>
                    </a:lnTo>
                    <a:lnTo>
                      <a:pt x="500" y="884"/>
                    </a:lnTo>
                    <a:lnTo>
                      <a:pt x="500" y="884"/>
                    </a:lnTo>
                    <a:lnTo>
                      <a:pt x="491" y="884"/>
                    </a:lnTo>
                    <a:lnTo>
                      <a:pt x="491" y="893"/>
                    </a:lnTo>
                    <a:lnTo>
                      <a:pt x="491" y="893"/>
                    </a:lnTo>
                    <a:lnTo>
                      <a:pt x="491" y="893"/>
                    </a:lnTo>
                    <a:lnTo>
                      <a:pt x="491" y="902"/>
                    </a:lnTo>
                    <a:lnTo>
                      <a:pt x="491" y="902"/>
                    </a:lnTo>
                    <a:lnTo>
                      <a:pt x="491" y="902"/>
                    </a:lnTo>
                    <a:lnTo>
                      <a:pt x="491" y="902"/>
                    </a:lnTo>
                    <a:lnTo>
                      <a:pt x="491" y="911"/>
                    </a:lnTo>
                    <a:lnTo>
                      <a:pt x="491" y="911"/>
                    </a:lnTo>
                    <a:lnTo>
                      <a:pt x="491" y="911"/>
                    </a:lnTo>
                    <a:lnTo>
                      <a:pt x="482" y="911"/>
                    </a:lnTo>
                    <a:lnTo>
                      <a:pt x="482" y="902"/>
                    </a:lnTo>
                    <a:lnTo>
                      <a:pt x="482" y="902"/>
                    </a:lnTo>
                    <a:lnTo>
                      <a:pt x="482" y="902"/>
                    </a:lnTo>
                    <a:lnTo>
                      <a:pt x="473" y="902"/>
                    </a:lnTo>
                    <a:lnTo>
                      <a:pt x="473" y="902"/>
                    </a:lnTo>
                    <a:lnTo>
                      <a:pt x="473" y="902"/>
                    </a:lnTo>
                    <a:lnTo>
                      <a:pt x="473" y="893"/>
                    </a:lnTo>
                    <a:lnTo>
                      <a:pt x="464" y="893"/>
                    </a:lnTo>
                    <a:lnTo>
                      <a:pt x="464" y="893"/>
                    </a:lnTo>
                    <a:lnTo>
                      <a:pt x="464" y="893"/>
                    </a:lnTo>
                    <a:lnTo>
                      <a:pt x="464" y="893"/>
                    </a:lnTo>
                    <a:lnTo>
                      <a:pt x="464" y="884"/>
                    </a:lnTo>
                    <a:lnTo>
                      <a:pt x="455" y="884"/>
                    </a:lnTo>
                    <a:lnTo>
                      <a:pt x="455" y="884"/>
                    </a:lnTo>
                    <a:lnTo>
                      <a:pt x="455" y="884"/>
                    </a:lnTo>
                    <a:lnTo>
                      <a:pt x="455" y="884"/>
                    </a:lnTo>
                    <a:lnTo>
                      <a:pt x="455" y="884"/>
                    </a:lnTo>
                    <a:lnTo>
                      <a:pt x="446" y="884"/>
                    </a:lnTo>
                    <a:lnTo>
                      <a:pt x="446" y="884"/>
                    </a:lnTo>
                    <a:lnTo>
                      <a:pt x="446" y="884"/>
                    </a:lnTo>
                    <a:lnTo>
                      <a:pt x="446" y="884"/>
                    </a:lnTo>
                    <a:lnTo>
                      <a:pt x="446" y="884"/>
                    </a:lnTo>
                    <a:lnTo>
                      <a:pt x="446" y="884"/>
                    </a:lnTo>
                    <a:lnTo>
                      <a:pt x="446" y="893"/>
                    </a:lnTo>
                    <a:lnTo>
                      <a:pt x="446" y="893"/>
                    </a:lnTo>
                    <a:lnTo>
                      <a:pt x="446" y="893"/>
                    </a:lnTo>
                    <a:lnTo>
                      <a:pt x="446" y="893"/>
                    </a:lnTo>
                    <a:lnTo>
                      <a:pt x="446" y="902"/>
                    </a:lnTo>
                    <a:lnTo>
                      <a:pt x="446" y="902"/>
                    </a:lnTo>
                    <a:lnTo>
                      <a:pt x="446" y="902"/>
                    </a:lnTo>
                    <a:lnTo>
                      <a:pt x="446" y="902"/>
                    </a:lnTo>
                    <a:lnTo>
                      <a:pt x="438" y="902"/>
                    </a:lnTo>
                    <a:lnTo>
                      <a:pt x="438" y="902"/>
                    </a:lnTo>
                    <a:lnTo>
                      <a:pt x="438" y="902"/>
                    </a:lnTo>
                    <a:lnTo>
                      <a:pt x="438" y="911"/>
                    </a:lnTo>
                    <a:lnTo>
                      <a:pt x="438" y="911"/>
                    </a:lnTo>
                    <a:lnTo>
                      <a:pt x="438" y="911"/>
                    </a:lnTo>
                    <a:lnTo>
                      <a:pt x="429" y="911"/>
                    </a:lnTo>
                    <a:lnTo>
                      <a:pt x="429" y="911"/>
                    </a:lnTo>
                    <a:lnTo>
                      <a:pt x="429" y="911"/>
                    </a:lnTo>
                    <a:lnTo>
                      <a:pt x="420" y="911"/>
                    </a:lnTo>
                    <a:lnTo>
                      <a:pt x="420" y="911"/>
                    </a:lnTo>
                    <a:lnTo>
                      <a:pt x="420" y="911"/>
                    </a:lnTo>
                    <a:lnTo>
                      <a:pt x="411" y="911"/>
                    </a:lnTo>
                    <a:lnTo>
                      <a:pt x="411" y="911"/>
                    </a:lnTo>
                    <a:lnTo>
                      <a:pt x="402" y="911"/>
                    </a:lnTo>
                    <a:lnTo>
                      <a:pt x="402" y="911"/>
                    </a:lnTo>
                    <a:lnTo>
                      <a:pt x="393" y="911"/>
                    </a:lnTo>
                    <a:lnTo>
                      <a:pt x="384" y="911"/>
                    </a:lnTo>
                    <a:lnTo>
                      <a:pt x="384" y="911"/>
                    </a:lnTo>
                    <a:lnTo>
                      <a:pt x="375" y="911"/>
                    </a:lnTo>
                    <a:lnTo>
                      <a:pt x="366" y="911"/>
                    </a:lnTo>
                    <a:lnTo>
                      <a:pt x="366" y="911"/>
                    </a:lnTo>
                    <a:lnTo>
                      <a:pt x="357" y="902"/>
                    </a:lnTo>
                    <a:lnTo>
                      <a:pt x="357" y="902"/>
                    </a:lnTo>
                    <a:lnTo>
                      <a:pt x="348" y="902"/>
                    </a:lnTo>
                    <a:lnTo>
                      <a:pt x="348" y="902"/>
                    </a:lnTo>
                    <a:lnTo>
                      <a:pt x="339" y="893"/>
                    </a:lnTo>
                    <a:lnTo>
                      <a:pt x="339" y="893"/>
                    </a:lnTo>
                    <a:lnTo>
                      <a:pt x="339" y="884"/>
                    </a:lnTo>
                    <a:lnTo>
                      <a:pt x="339" y="884"/>
                    </a:lnTo>
                    <a:lnTo>
                      <a:pt x="330" y="875"/>
                    </a:lnTo>
                    <a:lnTo>
                      <a:pt x="330" y="875"/>
                    </a:lnTo>
                    <a:lnTo>
                      <a:pt x="330" y="866"/>
                    </a:lnTo>
                    <a:lnTo>
                      <a:pt x="330" y="857"/>
                    </a:lnTo>
                    <a:lnTo>
                      <a:pt x="330" y="857"/>
                    </a:lnTo>
                    <a:lnTo>
                      <a:pt x="330" y="848"/>
                    </a:lnTo>
                    <a:lnTo>
                      <a:pt x="330" y="848"/>
                    </a:lnTo>
                    <a:lnTo>
                      <a:pt x="330" y="839"/>
                    </a:lnTo>
                    <a:lnTo>
                      <a:pt x="330" y="839"/>
                    </a:lnTo>
                    <a:lnTo>
                      <a:pt x="330" y="830"/>
                    </a:lnTo>
                    <a:lnTo>
                      <a:pt x="330" y="830"/>
                    </a:lnTo>
                    <a:lnTo>
                      <a:pt x="330" y="830"/>
                    </a:lnTo>
                    <a:lnTo>
                      <a:pt x="321" y="821"/>
                    </a:lnTo>
                    <a:lnTo>
                      <a:pt x="321" y="821"/>
                    </a:lnTo>
                    <a:lnTo>
                      <a:pt x="321" y="821"/>
                    </a:lnTo>
                    <a:lnTo>
                      <a:pt x="321" y="812"/>
                    </a:lnTo>
                    <a:lnTo>
                      <a:pt x="321" y="812"/>
                    </a:lnTo>
                    <a:lnTo>
                      <a:pt x="321" y="812"/>
                    </a:lnTo>
                    <a:lnTo>
                      <a:pt x="321" y="812"/>
                    </a:lnTo>
                    <a:lnTo>
                      <a:pt x="330" y="812"/>
                    </a:lnTo>
                    <a:lnTo>
                      <a:pt x="330" y="812"/>
                    </a:lnTo>
                    <a:lnTo>
                      <a:pt x="330" y="803"/>
                    </a:lnTo>
                    <a:lnTo>
                      <a:pt x="330" y="803"/>
                    </a:lnTo>
                    <a:lnTo>
                      <a:pt x="339" y="803"/>
                    </a:lnTo>
                    <a:lnTo>
                      <a:pt x="339" y="803"/>
                    </a:lnTo>
                    <a:lnTo>
                      <a:pt x="339" y="803"/>
                    </a:lnTo>
                    <a:lnTo>
                      <a:pt x="339" y="803"/>
                    </a:lnTo>
                    <a:lnTo>
                      <a:pt x="339" y="803"/>
                    </a:lnTo>
                    <a:lnTo>
                      <a:pt x="348" y="794"/>
                    </a:lnTo>
                    <a:lnTo>
                      <a:pt x="348" y="794"/>
                    </a:lnTo>
                    <a:lnTo>
                      <a:pt x="348" y="794"/>
                    </a:lnTo>
                    <a:lnTo>
                      <a:pt x="348" y="794"/>
                    </a:lnTo>
                    <a:lnTo>
                      <a:pt x="348" y="786"/>
                    </a:lnTo>
                    <a:lnTo>
                      <a:pt x="348" y="786"/>
                    </a:lnTo>
                    <a:lnTo>
                      <a:pt x="339" y="786"/>
                    </a:lnTo>
                    <a:lnTo>
                      <a:pt x="339" y="777"/>
                    </a:lnTo>
                    <a:lnTo>
                      <a:pt x="339" y="777"/>
                    </a:lnTo>
                    <a:lnTo>
                      <a:pt x="339" y="777"/>
                    </a:lnTo>
                    <a:lnTo>
                      <a:pt x="339" y="768"/>
                    </a:lnTo>
                    <a:lnTo>
                      <a:pt x="330" y="768"/>
                    </a:lnTo>
                    <a:lnTo>
                      <a:pt x="330" y="768"/>
                    </a:lnTo>
                    <a:lnTo>
                      <a:pt x="330" y="768"/>
                    </a:lnTo>
                    <a:lnTo>
                      <a:pt x="330" y="759"/>
                    </a:lnTo>
                    <a:lnTo>
                      <a:pt x="321" y="759"/>
                    </a:lnTo>
                    <a:lnTo>
                      <a:pt x="321" y="759"/>
                    </a:lnTo>
                    <a:lnTo>
                      <a:pt x="321" y="759"/>
                    </a:lnTo>
                    <a:lnTo>
                      <a:pt x="321" y="759"/>
                    </a:lnTo>
                    <a:lnTo>
                      <a:pt x="321" y="750"/>
                    </a:lnTo>
                    <a:lnTo>
                      <a:pt x="321" y="750"/>
                    </a:lnTo>
                    <a:lnTo>
                      <a:pt x="321" y="750"/>
                    </a:lnTo>
                    <a:lnTo>
                      <a:pt x="330" y="750"/>
                    </a:lnTo>
                    <a:lnTo>
                      <a:pt x="330" y="750"/>
                    </a:lnTo>
                    <a:lnTo>
                      <a:pt x="330" y="750"/>
                    </a:lnTo>
                    <a:lnTo>
                      <a:pt x="330" y="750"/>
                    </a:lnTo>
                    <a:lnTo>
                      <a:pt x="339" y="750"/>
                    </a:lnTo>
                    <a:lnTo>
                      <a:pt x="339" y="750"/>
                    </a:lnTo>
                    <a:lnTo>
                      <a:pt x="339" y="750"/>
                    </a:lnTo>
                    <a:lnTo>
                      <a:pt x="348" y="750"/>
                    </a:lnTo>
                    <a:lnTo>
                      <a:pt x="348" y="750"/>
                    </a:lnTo>
                    <a:lnTo>
                      <a:pt x="348" y="750"/>
                    </a:lnTo>
                    <a:lnTo>
                      <a:pt x="357" y="750"/>
                    </a:lnTo>
                    <a:lnTo>
                      <a:pt x="357" y="750"/>
                    </a:lnTo>
                    <a:lnTo>
                      <a:pt x="357" y="750"/>
                    </a:lnTo>
                    <a:lnTo>
                      <a:pt x="357" y="741"/>
                    </a:lnTo>
                    <a:lnTo>
                      <a:pt x="357" y="741"/>
                    </a:lnTo>
                    <a:lnTo>
                      <a:pt x="357" y="741"/>
                    </a:lnTo>
                    <a:lnTo>
                      <a:pt x="357" y="741"/>
                    </a:lnTo>
                    <a:lnTo>
                      <a:pt x="357" y="732"/>
                    </a:lnTo>
                    <a:lnTo>
                      <a:pt x="357" y="732"/>
                    </a:lnTo>
                    <a:lnTo>
                      <a:pt x="348" y="732"/>
                    </a:lnTo>
                    <a:lnTo>
                      <a:pt x="348" y="723"/>
                    </a:lnTo>
                    <a:lnTo>
                      <a:pt x="348" y="723"/>
                    </a:lnTo>
                    <a:lnTo>
                      <a:pt x="339" y="714"/>
                    </a:lnTo>
                    <a:lnTo>
                      <a:pt x="339" y="714"/>
                    </a:lnTo>
                    <a:lnTo>
                      <a:pt x="330" y="705"/>
                    </a:lnTo>
                    <a:lnTo>
                      <a:pt x="330" y="705"/>
                    </a:lnTo>
                    <a:lnTo>
                      <a:pt x="321" y="696"/>
                    </a:lnTo>
                    <a:lnTo>
                      <a:pt x="321" y="687"/>
                    </a:lnTo>
                    <a:lnTo>
                      <a:pt x="312" y="687"/>
                    </a:lnTo>
                    <a:lnTo>
                      <a:pt x="312" y="687"/>
                    </a:lnTo>
                    <a:lnTo>
                      <a:pt x="312" y="678"/>
                    </a:lnTo>
                    <a:lnTo>
                      <a:pt x="304" y="678"/>
                    </a:lnTo>
                    <a:lnTo>
                      <a:pt x="304" y="678"/>
                    </a:lnTo>
                    <a:lnTo>
                      <a:pt x="304" y="678"/>
                    </a:lnTo>
                    <a:lnTo>
                      <a:pt x="295" y="678"/>
                    </a:lnTo>
                    <a:lnTo>
                      <a:pt x="295" y="678"/>
                    </a:lnTo>
                    <a:lnTo>
                      <a:pt x="295" y="678"/>
                    </a:lnTo>
                    <a:lnTo>
                      <a:pt x="295" y="678"/>
                    </a:lnTo>
                    <a:lnTo>
                      <a:pt x="295" y="669"/>
                    </a:lnTo>
                    <a:lnTo>
                      <a:pt x="295" y="669"/>
                    </a:lnTo>
                    <a:lnTo>
                      <a:pt x="295" y="669"/>
                    </a:lnTo>
                    <a:lnTo>
                      <a:pt x="295" y="669"/>
                    </a:lnTo>
                    <a:lnTo>
                      <a:pt x="295" y="661"/>
                    </a:lnTo>
                    <a:lnTo>
                      <a:pt x="295" y="661"/>
                    </a:lnTo>
                    <a:lnTo>
                      <a:pt x="295" y="661"/>
                    </a:lnTo>
                    <a:lnTo>
                      <a:pt x="295" y="652"/>
                    </a:lnTo>
                    <a:lnTo>
                      <a:pt x="295" y="652"/>
                    </a:lnTo>
                    <a:lnTo>
                      <a:pt x="295" y="652"/>
                    </a:lnTo>
                    <a:lnTo>
                      <a:pt x="286" y="652"/>
                    </a:lnTo>
                    <a:lnTo>
                      <a:pt x="286" y="643"/>
                    </a:lnTo>
                    <a:lnTo>
                      <a:pt x="286" y="643"/>
                    </a:lnTo>
                    <a:lnTo>
                      <a:pt x="286" y="643"/>
                    </a:lnTo>
                    <a:lnTo>
                      <a:pt x="277" y="643"/>
                    </a:lnTo>
                    <a:lnTo>
                      <a:pt x="277" y="634"/>
                    </a:lnTo>
                    <a:lnTo>
                      <a:pt x="277" y="634"/>
                    </a:lnTo>
                    <a:lnTo>
                      <a:pt x="286" y="634"/>
                    </a:lnTo>
                    <a:lnTo>
                      <a:pt x="286" y="634"/>
                    </a:lnTo>
                    <a:lnTo>
                      <a:pt x="286" y="625"/>
                    </a:lnTo>
                    <a:lnTo>
                      <a:pt x="295" y="625"/>
                    </a:lnTo>
                    <a:lnTo>
                      <a:pt x="295" y="625"/>
                    </a:lnTo>
                    <a:lnTo>
                      <a:pt x="295" y="625"/>
                    </a:lnTo>
                    <a:lnTo>
                      <a:pt x="304" y="616"/>
                    </a:lnTo>
                    <a:lnTo>
                      <a:pt x="304" y="616"/>
                    </a:lnTo>
                    <a:lnTo>
                      <a:pt x="304" y="616"/>
                    </a:lnTo>
                    <a:lnTo>
                      <a:pt x="304" y="616"/>
                    </a:lnTo>
                    <a:lnTo>
                      <a:pt x="304" y="607"/>
                    </a:lnTo>
                    <a:lnTo>
                      <a:pt x="304" y="607"/>
                    </a:lnTo>
                    <a:lnTo>
                      <a:pt x="304" y="607"/>
                    </a:lnTo>
                    <a:lnTo>
                      <a:pt x="304" y="607"/>
                    </a:lnTo>
                    <a:lnTo>
                      <a:pt x="304" y="607"/>
                    </a:lnTo>
                    <a:lnTo>
                      <a:pt x="304" y="598"/>
                    </a:lnTo>
                    <a:lnTo>
                      <a:pt x="304" y="598"/>
                    </a:lnTo>
                    <a:lnTo>
                      <a:pt x="304" y="598"/>
                    </a:lnTo>
                    <a:lnTo>
                      <a:pt x="304" y="598"/>
                    </a:lnTo>
                    <a:lnTo>
                      <a:pt x="304" y="598"/>
                    </a:lnTo>
                    <a:lnTo>
                      <a:pt x="304" y="598"/>
                    </a:lnTo>
                    <a:lnTo>
                      <a:pt x="304" y="598"/>
                    </a:lnTo>
                    <a:lnTo>
                      <a:pt x="304" y="598"/>
                    </a:lnTo>
                    <a:lnTo>
                      <a:pt x="304" y="598"/>
                    </a:lnTo>
                    <a:lnTo>
                      <a:pt x="295" y="598"/>
                    </a:lnTo>
                    <a:lnTo>
                      <a:pt x="295" y="589"/>
                    </a:lnTo>
                    <a:lnTo>
                      <a:pt x="295" y="589"/>
                    </a:lnTo>
                    <a:lnTo>
                      <a:pt x="295" y="589"/>
                    </a:lnTo>
                    <a:lnTo>
                      <a:pt x="286" y="589"/>
                    </a:lnTo>
                    <a:lnTo>
                      <a:pt x="286" y="589"/>
                    </a:lnTo>
                    <a:lnTo>
                      <a:pt x="286" y="589"/>
                    </a:lnTo>
                    <a:lnTo>
                      <a:pt x="286" y="589"/>
                    </a:lnTo>
                    <a:lnTo>
                      <a:pt x="277" y="589"/>
                    </a:lnTo>
                    <a:lnTo>
                      <a:pt x="277" y="589"/>
                    </a:lnTo>
                    <a:lnTo>
                      <a:pt x="277" y="589"/>
                    </a:lnTo>
                    <a:lnTo>
                      <a:pt x="277" y="589"/>
                    </a:lnTo>
                    <a:lnTo>
                      <a:pt x="268" y="589"/>
                    </a:lnTo>
                    <a:lnTo>
                      <a:pt x="268" y="589"/>
                    </a:lnTo>
                    <a:lnTo>
                      <a:pt x="268" y="589"/>
                    </a:lnTo>
                    <a:lnTo>
                      <a:pt x="259" y="589"/>
                    </a:lnTo>
                    <a:lnTo>
                      <a:pt x="259" y="580"/>
                    </a:lnTo>
                    <a:lnTo>
                      <a:pt x="259" y="580"/>
                    </a:lnTo>
                    <a:lnTo>
                      <a:pt x="250" y="580"/>
                    </a:lnTo>
                    <a:lnTo>
                      <a:pt x="250" y="580"/>
                    </a:lnTo>
                    <a:lnTo>
                      <a:pt x="250" y="571"/>
                    </a:lnTo>
                    <a:lnTo>
                      <a:pt x="241" y="571"/>
                    </a:lnTo>
                    <a:lnTo>
                      <a:pt x="241" y="571"/>
                    </a:lnTo>
                    <a:lnTo>
                      <a:pt x="241" y="562"/>
                    </a:lnTo>
                    <a:lnTo>
                      <a:pt x="241" y="562"/>
                    </a:lnTo>
                    <a:lnTo>
                      <a:pt x="232" y="562"/>
                    </a:lnTo>
                    <a:lnTo>
                      <a:pt x="232" y="553"/>
                    </a:lnTo>
                    <a:lnTo>
                      <a:pt x="232" y="553"/>
                    </a:lnTo>
                    <a:lnTo>
                      <a:pt x="232" y="553"/>
                    </a:lnTo>
                    <a:lnTo>
                      <a:pt x="232" y="544"/>
                    </a:lnTo>
                    <a:lnTo>
                      <a:pt x="232" y="544"/>
                    </a:lnTo>
                    <a:lnTo>
                      <a:pt x="232" y="544"/>
                    </a:lnTo>
                    <a:lnTo>
                      <a:pt x="241" y="535"/>
                    </a:lnTo>
                    <a:lnTo>
                      <a:pt x="241" y="535"/>
                    </a:lnTo>
                    <a:lnTo>
                      <a:pt x="241" y="535"/>
                    </a:lnTo>
                    <a:lnTo>
                      <a:pt x="250" y="535"/>
                    </a:lnTo>
                    <a:lnTo>
                      <a:pt x="250" y="535"/>
                    </a:lnTo>
                    <a:lnTo>
                      <a:pt x="250" y="527"/>
                    </a:lnTo>
                    <a:lnTo>
                      <a:pt x="259" y="527"/>
                    </a:lnTo>
                    <a:lnTo>
                      <a:pt x="259" y="527"/>
                    </a:lnTo>
                    <a:lnTo>
                      <a:pt x="259" y="527"/>
                    </a:lnTo>
                    <a:lnTo>
                      <a:pt x="259" y="518"/>
                    </a:lnTo>
                    <a:lnTo>
                      <a:pt x="259" y="518"/>
                    </a:lnTo>
                    <a:lnTo>
                      <a:pt x="259" y="518"/>
                    </a:lnTo>
                    <a:lnTo>
                      <a:pt x="268" y="518"/>
                    </a:lnTo>
                    <a:lnTo>
                      <a:pt x="268" y="518"/>
                    </a:lnTo>
                    <a:lnTo>
                      <a:pt x="268" y="509"/>
                    </a:lnTo>
                    <a:lnTo>
                      <a:pt x="268" y="509"/>
                    </a:lnTo>
                    <a:lnTo>
                      <a:pt x="268" y="500"/>
                    </a:lnTo>
                    <a:lnTo>
                      <a:pt x="268" y="500"/>
                    </a:lnTo>
                    <a:lnTo>
                      <a:pt x="277" y="500"/>
                    </a:lnTo>
                    <a:lnTo>
                      <a:pt x="277" y="491"/>
                    </a:lnTo>
                    <a:lnTo>
                      <a:pt x="277" y="491"/>
                    </a:lnTo>
                    <a:lnTo>
                      <a:pt x="277" y="482"/>
                    </a:lnTo>
                    <a:lnTo>
                      <a:pt x="277" y="482"/>
                    </a:lnTo>
                    <a:lnTo>
                      <a:pt x="277" y="482"/>
                    </a:lnTo>
                    <a:lnTo>
                      <a:pt x="286" y="482"/>
                    </a:lnTo>
                    <a:lnTo>
                      <a:pt x="286" y="473"/>
                    </a:lnTo>
                    <a:lnTo>
                      <a:pt x="286" y="473"/>
                    </a:lnTo>
                    <a:lnTo>
                      <a:pt x="286" y="473"/>
                    </a:lnTo>
                    <a:lnTo>
                      <a:pt x="286" y="473"/>
                    </a:lnTo>
                    <a:lnTo>
                      <a:pt x="286" y="473"/>
                    </a:lnTo>
                    <a:lnTo>
                      <a:pt x="286" y="464"/>
                    </a:lnTo>
                    <a:lnTo>
                      <a:pt x="295" y="464"/>
                    </a:lnTo>
                    <a:lnTo>
                      <a:pt x="295" y="464"/>
                    </a:lnTo>
                    <a:lnTo>
                      <a:pt x="295" y="464"/>
                    </a:lnTo>
                    <a:lnTo>
                      <a:pt x="295" y="455"/>
                    </a:lnTo>
                    <a:lnTo>
                      <a:pt x="295" y="455"/>
                    </a:lnTo>
                    <a:lnTo>
                      <a:pt x="295" y="455"/>
                    </a:lnTo>
                    <a:lnTo>
                      <a:pt x="295" y="446"/>
                    </a:lnTo>
                    <a:lnTo>
                      <a:pt x="295" y="446"/>
                    </a:lnTo>
                    <a:lnTo>
                      <a:pt x="295" y="446"/>
                    </a:lnTo>
                    <a:lnTo>
                      <a:pt x="295" y="446"/>
                    </a:lnTo>
                    <a:lnTo>
                      <a:pt x="295" y="437"/>
                    </a:lnTo>
                    <a:lnTo>
                      <a:pt x="295" y="437"/>
                    </a:lnTo>
                    <a:lnTo>
                      <a:pt x="295" y="437"/>
                    </a:lnTo>
                    <a:lnTo>
                      <a:pt x="295" y="428"/>
                    </a:lnTo>
                    <a:lnTo>
                      <a:pt x="295" y="428"/>
                    </a:lnTo>
                    <a:lnTo>
                      <a:pt x="295" y="428"/>
                    </a:lnTo>
                    <a:lnTo>
                      <a:pt x="295" y="419"/>
                    </a:lnTo>
                    <a:lnTo>
                      <a:pt x="286" y="419"/>
                    </a:lnTo>
                    <a:lnTo>
                      <a:pt x="286" y="419"/>
                    </a:lnTo>
                    <a:lnTo>
                      <a:pt x="286" y="410"/>
                    </a:lnTo>
                    <a:lnTo>
                      <a:pt x="277" y="410"/>
                    </a:lnTo>
                    <a:lnTo>
                      <a:pt x="277" y="410"/>
                    </a:lnTo>
                    <a:lnTo>
                      <a:pt x="277" y="402"/>
                    </a:lnTo>
                    <a:lnTo>
                      <a:pt x="277" y="402"/>
                    </a:lnTo>
                    <a:lnTo>
                      <a:pt x="277" y="402"/>
                    </a:lnTo>
                    <a:lnTo>
                      <a:pt x="277" y="393"/>
                    </a:lnTo>
                    <a:lnTo>
                      <a:pt x="277" y="393"/>
                    </a:lnTo>
                    <a:lnTo>
                      <a:pt x="277" y="384"/>
                    </a:lnTo>
                    <a:lnTo>
                      <a:pt x="277" y="384"/>
                    </a:lnTo>
                    <a:lnTo>
                      <a:pt x="277" y="375"/>
                    </a:lnTo>
                    <a:lnTo>
                      <a:pt x="277" y="375"/>
                    </a:lnTo>
                    <a:lnTo>
                      <a:pt x="277" y="366"/>
                    </a:lnTo>
                    <a:lnTo>
                      <a:pt x="277" y="366"/>
                    </a:lnTo>
                    <a:lnTo>
                      <a:pt x="277" y="357"/>
                    </a:lnTo>
                    <a:lnTo>
                      <a:pt x="277" y="357"/>
                    </a:lnTo>
                    <a:lnTo>
                      <a:pt x="277" y="348"/>
                    </a:lnTo>
                    <a:lnTo>
                      <a:pt x="277" y="339"/>
                    </a:lnTo>
                    <a:lnTo>
                      <a:pt x="277" y="339"/>
                    </a:lnTo>
                    <a:lnTo>
                      <a:pt x="277" y="330"/>
                    </a:lnTo>
                    <a:lnTo>
                      <a:pt x="268" y="330"/>
                    </a:lnTo>
                    <a:lnTo>
                      <a:pt x="268" y="330"/>
                    </a:lnTo>
                    <a:lnTo>
                      <a:pt x="268" y="330"/>
                    </a:lnTo>
                    <a:lnTo>
                      <a:pt x="268" y="330"/>
                    </a:lnTo>
                    <a:lnTo>
                      <a:pt x="259" y="330"/>
                    </a:lnTo>
                    <a:lnTo>
                      <a:pt x="259" y="330"/>
                    </a:lnTo>
                    <a:lnTo>
                      <a:pt x="250" y="330"/>
                    </a:lnTo>
                    <a:lnTo>
                      <a:pt x="250" y="330"/>
                    </a:lnTo>
                    <a:lnTo>
                      <a:pt x="250" y="330"/>
                    </a:lnTo>
                    <a:lnTo>
                      <a:pt x="250" y="321"/>
                    </a:lnTo>
                    <a:lnTo>
                      <a:pt x="250" y="321"/>
                    </a:lnTo>
                    <a:lnTo>
                      <a:pt x="250" y="312"/>
                    </a:lnTo>
                    <a:lnTo>
                      <a:pt x="250" y="312"/>
                    </a:lnTo>
                    <a:lnTo>
                      <a:pt x="250" y="312"/>
                    </a:lnTo>
                    <a:lnTo>
                      <a:pt x="250" y="303"/>
                    </a:lnTo>
                    <a:lnTo>
                      <a:pt x="250" y="303"/>
                    </a:lnTo>
                    <a:lnTo>
                      <a:pt x="250" y="294"/>
                    </a:lnTo>
                    <a:lnTo>
                      <a:pt x="250" y="294"/>
                    </a:lnTo>
                    <a:lnTo>
                      <a:pt x="250" y="294"/>
                    </a:lnTo>
                    <a:lnTo>
                      <a:pt x="250" y="285"/>
                    </a:lnTo>
                    <a:lnTo>
                      <a:pt x="250" y="285"/>
                    </a:lnTo>
                    <a:lnTo>
                      <a:pt x="250" y="285"/>
                    </a:lnTo>
                    <a:lnTo>
                      <a:pt x="250" y="285"/>
                    </a:lnTo>
                    <a:lnTo>
                      <a:pt x="250" y="277"/>
                    </a:lnTo>
                    <a:lnTo>
                      <a:pt x="250" y="277"/>
                    </a:lnTo>
                    <a:lnTo>
                      <a:pt x="250" y="277"/>
                    </a:lnTo>
                    <a:lnTo>
                      <a:pt x="250" y="277"/>
                    </a:lnTo>
                    <a:lnTo>
                      <a:pt x="250" y="268"/>
                    </a:lnTo>
                    <a:lnTo>
                      <a:pt x="241" y="268"/>
                    </a:lnTo>
                    <a:lnTo>
                      <a:pt x="241" y="268"/>
                    </a:lnTo>
                    <a:lnTo>
                      <a:pt x="241" y="268"/>
                    </a:lnTo>
                    <a:lnTo>
                      <a:pt x="241" y="268"/>
                    </a:lnTo>
                    <a:lnTo>
                      <a:pt x="241" y="259"/>
                    </a:lnTo>
                    <a:lnTo>
                      <a:pt x="241" y="259"/>
                    </a:lnTo>
                    <a:lnTo>
                      <a:pt x="241" y="259"/>
                    </a:lnTo>
                    <a:lnTo>
                      <a:pt x="241" y="250"/>
                    </a:lnTo>
                    <a:lnTo>
                      <a:pt x="241" y="250"/>
                    </a:lnTo>
                    <a:lnTo>
                      <a:pt x="241" y="250"/>
                    </a:lnTo>
                    <a:lnTo>
                      <a:pt x="241" y="241"/>
                    </a:lnTo>
                    <a:lnTo>
                      <a:pt x="241" y="241"/>
                    </a:lnTo>
                    <a:lnTo>
                      <a:pt x="241" y="241"/>
                    </a:lnTo>
                    <a:lnTo>
                      <a:pt x="241" y="232"/>
                    </a:lnTo>
                    <a:lnTo>
                      <a:pt x="241" y="232"/>
                    </a:lnTo>
                    <a:lnTo>
                      <a:pt x="241" y="232"/>
                    </a:lnTo>
                    <a:lnTo>
                      <a:pt x="241" y="232"/>
                    </a:lnTo>
                    <a:lnTo>
                      <a:pt x="241" y="232"/>
                    </a:lnTo>
                    <a:lnTo>
                      <a:pt x="241" y="232"/>
                    </a:lnTo>
                    <a:lnTo>
                      <a:pt x="241" y="232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23" y="232"/>
                    </a:lnTo>
                    <a:lnTo>
                      <a:pt x="223" y="232"/>
                    </a:lnTo>
                    <a:lnTo>
                      <a:pt x="214" y="232"/>
                    </a:lnTo>
                    <a:lnTo>
                      <a:pt x="214" y="232"/>
                    </a:lnTo>
                    <a:lnTo>
                      <a:pt x="205" y="223"/>
                    </a:lnTo>
                    <a:lnTo>
                      <a:pt x="205" y="223"/>
                    </a:lnTo>
                    <a:lnTo>
                      <a:pt x="205" y="223"/>
                    </a:lnTo>
                    <a:lnTo>
                      <a:pt x="196" y="223"/>
                    </a:lnTo>
                    <a:lnTo>
                      <a:pt x="196" y="223"/>
                    </a:lnTo>
                    <a:lnTo>
                      <a:pt x="187" y="223"/>
                    </a:lnTo>
                    <a:lnTo>
                      <a:pt x="187" y="223"/>
                    </a:lnTo>
                    <a:lnTo>
                      <a:pt x="187" y="223"/>
                    </a:lnTo>
                    <a:lnTo>
                      <a:pt x="179" y="223"/>
                    </a:lnTo>
                    <a:lnTo>
                      <a:pt x="179" y="223"/>
                    </a:lnTo>
                    <a:lnTo>
                      <a:pt x="179" y="223"/>
                    </a:lnTo>
                    <a:lnTo>
                      <a:pt x="170" y="214"/>
                    </a:lnTo>
                    <a:lnTo>
                      <a:pt x="170" y="214"/>
                    </a:lnTo>
                    <a:lnTo>
                      <a:pt x="170" y="214"/>
                    </a:lnTo>
                    <a:lnTo>
                      <a:pt x="170" y="214"/>
                    </a:lnTo>
                    <a:lnTo>
                      <a:pt x="170" y="205"/>
                    </a:lnTo>
                    <a:lnTo>
                      <a:pt x="170" y="205"/>
                    </a:lnTo>
                    <a:lnTo>
                      <a:pt x="170" y="205"/>
                    </a:lnTo>
                    <a:lnTo>
                      <a:pt x="170" y="205"/>
                    </a:lnTo>
                    <a:lnTo>
                      <a:pt x="170" y="205"/>
                    </a:lnTo>
                    <a:lnTo>
                      <a:pt x="170" y="196"/>
                    </a:lnTo>
                    <a:lnTo>
                      <a:pt x="161" y="196"/>
                    </a:lnTo>
                    <a:lnTo>
                      <a:pt x="161" y="196"/>
                    </a:lnTo>
                    <a:lnTo>
                      <a:pt x="161" y="196"/>
                    </a:lnTo>
                    <a:lnTo>
                      <a:pt x="161" y="196"/>
                    </a:lnTo>
                    <a:lnTo>
                      <a:pt x="161" y="196"/>
                    </a:lnTo>
                    <a:lnTo>
                      <a:pt x="152" y="196"/>
                    </a:lnTo>
                    <a:lnTo>
                      <a:pt x="152" y="187"/>
                    </a:lnTo>
                    <a:lnTo>
                      <a:pt x="152" y="187"/>
                    </a:lnTo>
                    <a:lnTo>
                      <a:pt x="152" y="187"/>
                    </a:lnTo>
                    <a:lnTo>
                      <a:pt x="143" y="187"/>
                    </a:lnTo>
                    <a:lnTo>
                      <a:pt x="143" y="187"/>
                    </a:lnTo>
                    <a:lnTo>
                      <a:pt x="134" y="187"/>
                    </a:lnTo>
                    <a:lnTo>
                      <a:pt x="134" y="187"/>
                    </a:lnTo>
                    <a:lnTo>
                      <a:pt x="125" y="187"/>
                    </a:lnTo>
                    <a:lnTo>
                      <a:pt x="125" y="187"/>
                    </a:lnTo>
                    <a:lnTo>
                      <a:pt x="116" y="187"/>
                    </a:lnTo>
                    <a:lnTo>
                      <a:pt x="107" y="187"/>
                    </a:lnTo>
                    <a:lnTo>
                      <a:pt x="98" y="187"/>
                    </a:lnTo>
                    <a:lnTo>
                      <a:pt x="89" y="187"/>
                    </a:lnTo>
                    <a:lnTo>
                      <a:pt x="89" y="187"/>
                    </a:lnTo>
                    <a:lnTo>
                      <a:pt x="80" y="187"/>
                    </a:lnTo>
                    <a:lnTo>
                      <a:pt x="71" y="187"/>
                    </a:lnTo>
                    <a:lnTo>
                      <a:pt x="71" y="187"/>
                    </a:lnTo>
                    <a:lnTo>
                      <a:pt x="62" y="187"/>
                    </a:lnTo>
                    <a:lnTo>
                      <a:pt x="53" y="187"/>
                    </a:lnTo>
                    <a:lnTo>
                      <a:pt x="53" y="187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6" y="187"/>
                    </a:lnTo>
                    <a:lnTo>
                      <a:pt x="27" y="187"/>
                    </a:lnTo>
                    <a:lnTo>
                      <a:pt x="27" y="187"/>
                    </a:lnTo>
                    <a:lnTo>
                      <a:pt x="27" y="187"/>
                    </a:lnTo>
                    <a:lnTo>
                      <a:pt x="27" y="187"/>
                    </a:lnTo>
                    <a:lnTo>
                      <a:pt x="27" y="187"/>
                    </a:lnTo>
                    <a:lnTo>
                      <a:pt x="18" y="178"/>
                    </a:lnTo>
                    <a:lnTo>
                      <a:pt x="18" y="178"/>
                    </a:lnTo>
                    <a:lnTo>
                      <a:pt x="18" y="178"/>
                    </a:lnTo>
                    <a:lnTo>
                      <a:pt x="18" y="169"/>
                    </a:lnTo>
                    <a:lnTo>
                      <a:pt x="18" y="169"/>
                    </a:lnTo>
                    <a:lnTo>
                      <a:pt x="27" y="169"/>
                    </a:lnTo>
                    <a:lnTo>
                      <a:pt x="27" y="160"/>
                    </a:lnTo>
                    <a:lnTo>
                      <a:pt x="27" y="160"/>
                    </a:lnTo>
                    <a:lnTo>
                      <a:pt x="27" y="152"/>
                    </a:lnTo>
                    <a:lnTo>
                      <a:pt x="27" y="152"/>
                    </a:lnTo>
                    <a:lnTo>
                      <a:pt x="27" y="143"/>
                    </a:lnTo>
                    <a:lnTo>
                      <a:pt x="27" y="134"/>
                    </a:lnTo>
                    <a:lnTo>
                      <a:pt x="27" y="125"/>
                    </a:lnTo>
                    <a:lnTo>
                      <a:pt x="36" y="125"/>
                    </a:lnTo>
                    <a:lnTo>
                      <a:pt x="36" y="116"/>
                    </a:lnTo>
                    <a:lnTo>
                      <a:pt x="36" y="107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27" y="98"/>
                    </a:lnTo>
                    <a:lnTo>
                      <a:pt x="27" y="89"/>
                    </a:lnTo>
                    <a:lnTo>
                      <a:pt x="27" y="89"/>
                    </a:lnTo>
                    <a:lnTo>
                      <a:pt x="18" y="89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9" y="80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8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36" y="53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45" y="44"/>
                    </a:lnTo>
                    <a:lnTo>
                      <a:pt x="45" y="44"/>
                    </a:lnTo>
                    <a:lnTo>
                      <a:pt x="53" y="44"/>
                    </a:lnTo>
                    <a:lnTo>
                      <a:pt x="53" y="35"/>
                    </a:lnTo>
                    <a:lnTo>
                      <a:pt x="53" y="35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71" y="35"/>
                    </a:lnTo>
                    <a:lnTo>
                      <a:pt x="71" y="27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89" y="27"/>
                    </a:lnTo>
                    <a:lnTo>
                      <a:pt x="98" y="27"/>
                    </a:lnTo>
                    <a:lnTo>
                      <a:pt x="98" y="27"/>
                    </a:lnTo>
                    <a:lnTo>
                      <a:pt x="107" y="27"/>
                    </a:lnTo>
                    <a:lnTo>
                      <a:pt x="107" y="27"/>
                    </a:lnTo>
                    <a:lnTo>
                      <a:pt x="107" y="27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6" y="1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34" y="35"/>
                    </a:lnTo>
                    <a:lnTo>
                      <a:pt x="134" y="35"/>
                    </a:lnTo>
                    <a:lnTo>
                      <a:pt x="134" y="35"/>
                    </a:lnTo>
                    <a:lnTo>
                      <a:pt x="134" y="35"/>
                    </a:lnTo>
                    <a:lnTo>
                      <a:pt x="134" y="35"/>
                    </a:lnTo>
                    <a:lnTo>
                      <a:pt x="134" y="35"/>
                    </a:lnTo>
                    <a:lnTo>
                      <a:pt x="143" y="35"/>
                    </a:lnTo>
                    <a:lnTo>
                      <a:pt x="143" y="35"/>
                    </a:lnTo>
                    <a:lnTo>
                      <a:pt x="143" y="44"/>
                    </a:lnTo>
                    <a:lnTo>
                      <a:pt x="143" y="44"/>
                    </a:lnTo>
                    <a:lnTo>
                      <a:pt x="143" y="44"/>
                    </a:lnTo>
                    <a:lnTo>
                      <a:pt x="152" y="44"/>
                    </a:lnTo>
                    <a:lnTo>
                      <a:pt x="152" y="44"/>
                    </a:lnTo>
                    <a:lnTo>
                      <a:pt x="152" y="44"/>
                    </a:lnTo>
                    <a:lnTo>
                      <a:pt x="161" y="44"/>
                    </a:lnTo>
                    <a:lnTo>
                      <a:pt x="161" y="44"/>
                    </a:lnTo>
                    <a:lnTo>
                      <a:pt x="161" y="44"/>
                    </a:lnTo>
                    <a:lnTo>
                      <a:pt x="161" y="44"/>
                    </a:lnTo>
                    <a:lnTo>
                      <a:pt x="170" y="44"/>
                    </a:lnTo>
                    <a:lnTo>
                      <a:pt x="170" y="44"/>
                    </a:lnTo>
                    <a:lnTo>
                      <a:pt x="170" y="44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79" y="35"/>
                    </a:lnTo>
                    <a:lnTo>
                      <a:pt x="179" y="35"/>
                    </a:lnTo>
                    <a:lnTo>
                      <a:pt x="179" y="35"/>
                    </a:lnTo>
                    <a:lnTo>
                      <a:pt x="179" y="35"/>
                    </a:lnTo>
                    <a:lnTo>
                      <a:pt x="179" y="35"/>
                    </a:lnTo>
                    <a:lnTo>
                      <a:pt x="179" y="35"/>
                    </a:lnTo>
                    <a:lnTo>
                      <a:pt x="179" y="27"/>
                    </a:lnTo>
                    <a:lnTo>
                      <a:pt x="179" y="27"/>
                    </a:lnTo>
                    <a:lnTo>
                      <a:pt x="179" y="27"/>
                    </a:lnTo>
                    <a:lnTo>
                      <a:pt x="179" y="27"/>
                    </a:lnTo>
                    <a:lnTo>
                      <a:pt x="187" y="27"/>
                    </a:lnTo>
                    <a:lnTo>
                      <a:pt x="187" y="27"/>
                    </a:lnTo>
                    <a:lnTo>
                      <a:pt x="187" y="27"/>
                    </a:lnTo>
                    <a:lnTo>
                      <a:pt x="196" y="27"/>
                    </a:lnTo>
                    <a:lnTo>
                      <a:pt x="196" y="27"/>
                    </a:lnTo>
                    <a:lnTo>
                      <a:pt x="196" y="27"/>
                    </a:lnTo>
                    <a:lnTo>
                      <a:pt x="205" y="27"/>
                    </a:lnTo>
                    <a:lnTo>
                      <a:pt x="205" y="27"/>
                    </a:lnTo>
                    <a:lnTo>
                      <a:pt x="205" y="27"/>
                    </a:lnTo>
                    <a:lnTo>
                      <a:pt x="205" y="27"/>
                    </a:lnTo>
                    <a:lnTo>
                      <a:pt x="205" y="27"/>
                    </a:lnTo>
                    <a:lnTo>
                      <a:pt x="205" y="27"/>
                    </a:lnTo>
                    <a:lnTo>
                      <a:pt x="214" y="27"/>
                    </a:lnTo>
                    <a:lnTo>
                      <a:pt x="214" y="27"/>
                    </a:lnTo>
                    <a:lnTo>
                      <a:pt x="214" y="27"/>
                    </a:lnTo>
                    <a:lnTo>
                      <a:pt x="214" y="27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4" y="44"/>
                    </a:lnTo>
                    <a:lnTo>
                      <a:pt x="214" y="44"/>
                    </a:lnTo>
                    <a:lnTo>
                      <a:pt x="214" y="44"/>
                    </a:lnTo>
                    <a:lnTo>
                      <a:pt x="214" y="44"/>
                    </a:lnTo>
                    <a:lnTo>
                      <a:pt x="214" y="53"/>
                    </a:lnTo>
                    <a:lnTo>
                      <a:pt x="223" y="53"/>
                    </a:lnTo>
                    <a:lnTo>
                      <a:pt x="223" y="53"/>
                    </a:lnTo>
                    <a:lnTo>
                      <a:pt x="223" y="53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41" y="53"/>
                    </a:lnTo>
                    <a:lnTo>
                      <a:pt x="241" y="53"/>
                    </a:lnTo>
                    <a:lnTo>
                      <a:pt x="241" y="53"/>
                    </a:lnTo>
                    <a:lnTo>
                      <a:pt x="250" y="62"/>
                    </a:lnTo>
                    <a:lnTo>
                      <a:pt x="250" y="62"/>
                    </a:lnTo>
                    <a:lnTo>
                      <a:pt x="250" y="62"/>
                    </a:lnTo>
                    <a:lnTo>
                      <a:pt x="250" y="62"/>
                    </a:lnTo>
                    <a:lnTo>
                      <a:pt x="259" y="62"/>
                    </a:lnTo>
                    <a:lnTo>
                      <a:pt x="259" y="62"/>
                    </a:lnTo>
                    <a:lnTo>
                      <a:pt x="259" y="62"/>
                    </a:lnTo>
                    <a:lnTo>
                      <a:pt x="259" y="62"/>
                    </a:lnTo>
                    <a:lnTo>
                      <a:pt x="259" y="62"/>
                    </a:lnTo>
                    <a:lnTo>
                      <a:pt x="268" y="62"/>
                    </a:lnTo>
                    <a:lnTo>
                      <a:pt x="268" y="62"/>
                    </a:lnTo>
                    <a:lnTo>
                      <a:pt x="268" y="62"/>
                    </a:lnTo>
                    <a:lnTo>
                      <a:pt x="268" y="62"/>
                    </a:lnTo>
                    <a:lnTo>
                      <a:pt x="268" y="62"/>
                    </a:lnTo>
                    <a:lnTo>
                      <a:pt x="268" y="62"/>
                    </a:lnTo>
                    <a:lnTo>
                      <a:pt x="268" y="53"/>
                    </a:lnTo>
                    <a:lnTo>
                      <a:pt x="268" y="53"/>
                    </a:lnTo>
                    <a:lnTo>
                      <a:pt x="268" y="53"/>
                    </a:lnTo>
                    <a:lnTo>
                      <a:pt x="268" y="44"/>
                    </a:lnTo>
                    <a:lnTo>
                      <a:pt x="268" y="44"/>
                    </a:lnTo>
                    <a:lnTo>
                      <a:pt x="268" y="44"/>
                    </a:lnTo>
                    <a:lnTo>
                      <a:pt x="268" y="44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8" y="35"/>
                    </a:lnTo>
                    <a:lnTo>
                      <a:pt x="268" y="27"/>
                    </a:lnTo>
                    <a:lnTo>
                      <a:pt x="268" y="27"/>
                    </a:lnTo>
                    <a:lnTo>
                      <a:pt x="268" y="27"/>
                    </a:lnTo>
                    <a:lnTo>
                      <a:pt x="268" y="27"/>
                    </a:lnTo>
                    <a:lnTo>
                      <a:pt x="268" y="18"/>
                    </a:lnTo>
                    <a:lnTo>
                      <a:pt x="268" y="18"/>
                    </a:lnTo>
                    <a:lnTo>
                      <a:pt x="277" y="18"/>
                    </a:lnTo>
                    <a:lnTo>
                      <a:pt x="277" y="18"/>
                    </a:lnTo>
                    <a:lnTo>
                      <a:pt x="277" y="18"/>
                    </a:lnTo>
                    <a:lnTo>
                      <a:pt x="277" y="9"/>
                    </a:lnTo>
                    <a:lnTo>
                      <a:pt x="277" y="9"/>
                    </a:lnTo>
                    <a:lnTo>
                      <a:pt x="277" y="9"/>
                    </a:lnTo>
                    <a:lnTo>
                      <a:pt x="286" y="9"/>
                    </a:lnTo>
                    <a:lnTo>
                      <a:pt x="286" y="9"/>
                    </a:lnTo>
                    <a:lnTo>
                      <a:pt x="286" y="9"/>
                    </a:lnTo>
                    <a:lnTo>
                      <a:pt x="286" y="9"/>
                    </a:lnTo>
                    <a:lnTo>
                      <a:pt x="286" y="9"/>
                    </a:lnTo>
                    <a:lnTo>
                      <a:pt x="295" y="9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304" y="0"/>
                    </a:lnTo>
                    <a:lnTo>
                      <a:pt x="304" y="9"/>
                    </a:lnTo>
                    <a:lnTo>
                      <a:pt x="304" y="9"/>
                    </a:lnTo>
                    <a:lnTo>
                      <a:pt x="304" y="9"/>
                    </a:lnTo>
                    <a:lnTo>
                      <a:pt x="312" y="9"/>
                    </a:lnTo>
                    <a:lnTo>
                      <a:pt x="312" y="9"/>
                    </a:lnTo>
                    <a:lnTo>
                      <a:pt x="312" y="9"/>
                    </a:lnTo>
                    <a:lnTo>
                      <a:pt x="312" y="9"/>
                    </a:lnTo>
                    <a:lnTo>
                      <a:pt x="312" y="18"/>
                    </a:lnTo>
                    <a:lnTo>
                      <a:pt x="312" y="18"/>
                    </a:lnTo>
                    <a:lnTo>
                      <a:pt x="312" y="18"/>
                    </a:lnTo>
                    <a:lnTo>
                      <a:pt x="312" y="18"/>
                    </a:lnTo>
                    <a:lnTo>
                      <a:pt x="312" y="18"/>
                    </a:lnTo>
                    <a:lnTo>
                      <a:pt x="312" y="18"/>
                    </a:lnTo>
                    <a:lnTo>
                      <a:pt x="312" y="27"/>
                    </a:lnTo>
                    <a:lnTo>
                      <a:pt x="312" y="27"/>
                    </a:lnTo>
                    <a:lnTo>
                      <a:pt x="321" y="27"/>
                    </a:lnTo>
                    <a:lnTo>
                      <a:pt x="321" y="18"/>
                    </a:lnTo>
                    <a:lnTo>
                      <a:pt x="321" y="18"/>
                    </a:lnTo>
                    <a:lnTo>
                      <a:pt x="330" y="18"/>
                    </a:lnTo>
                    <a:lnTo>
                      <a:pt x="330" y="18"/>
                    </a:lnTo>
                    <a:lnTo>
                      <a:pt x="330" y="18"/>
                    </a:lnTo>
                    <a:lnTo>
                      <a:pt x="330" y="9"/>
                    </a:lnTo>
                    <a:lnTo>
                      <a:pt x="339" y="9"/>
                    </a:lnTo>
                    <a:lnTo>
                      <a:pt x="339" y="9"/>
                    </a:lnTo>
                    <a:lnTo>
                      <a:pt x="339" y="9"/>
                    </a:lnTo>
                    <a:lnTo>
                      <a:pt x="339" y="9"/>
                    </a:lnTo>
                    <a:lnTo>
                      <a:pt x="339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48" y="9"/>
                    </a:lnTo>
                    <a:lnTo>
                      <a:pt x="348" y="18"/>
                    </a:lnTo>
                    <a:lnTo>
                      <a:pt x="348" y="18"/>
                    </a:lnTo>
                    <a:lnTo>
                      <a:pt x="348" y="18"/>
                    </a:lnTo>
                    <a:lnTo>
                      <a:pt x="348" y="27"/>
                    </a:lnTo>
                    <a:lnTo>
                      <a:pt x="348" y="27"/>
                    </a:lnTo>
                    <a:lnTo>
                      <a:pt x="348" y="27"/>
                    </a:lnTo>
                    <a:lnTo>
                      <a:pt x="348" y="27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48" y="35"/>
                    </a:lnTo>
                    <a:lnTo>
                      <a:pt x="348" y="44"/>
                    </a:lnTo>
                    <a:lnTo>
                      <a:pt x="348" y="44"/>
                    </a:lnTo>
                    <a:lnTo>
                      <a:pt x="348" y="44"/>
                    </a:lnTo>
                    <a:lnTo>
                      <a:pt x="348" y="44"/>
                    </a:lnTo>
                    <a:lnTo>
                      <a:pt x="348" y="53"/>
                    </a:lnTo>
                    <a:lnTo>
                      <a:pt x="348" y="53"/>
                    </a:lnTo>
                    <a:lnTo>
                      <a:pt x="348" y="53"/>
                    </a:lnTo>
                    <a:lnTo>
                      <a:pt x="348" y="62"/>
                    </a:lnTo>
                    <a:lnTo>
                      <a:pt x="357" y="62"/>
                    </a:lnTo>
                    <a:lnTo>
                      <a:pt x="357" y="62"/>
                    </a:lnTo>
                    <a:lnTo>
                      <a:pt x="357" y="62"/>
                    </a:lnTo>
                    <a:lnTo>
                      <a:pt x="357" y="71"/>
                    </a:lnTo>
                    <a:lnTo>
                      <a:pt x="357" y="71"/>
                    </a:lnTo>
                    <a:lnTo>
                      <a:pt x="357" y="71"/>
                    </a:lnTo>
                    <a:lnTo>
                      <a:pt x="357" y="71"/>
                    </a:lnTo>
                    <a:lnTo>
                      <a:pt x="357" y="71"/>
                    </a:lnTo>
                    <a:lnTo>
                      <a:pt x="357" y="80"/>
                    </a:lnTo>
                    <a:lnTo>
                      <a:pt x="366" y="80"/>
                    </a:lnTo>
                    <a:lnTo>
                      <a:pt x="366" y="80"/>
                    </a:lnTo>
                    <a:lnTo>
                      <a:pt x="366" y="80"/>
                    </a:lnTo>
                    <a:lnTo>
                      <a:pt x="366" y="80"/>
                    </a:lnTo>
                    <a:lnTo>
                      <a:pt x="366" y="80"/>
                    </a:lnTo>
                    <a:lnTo>
                      <a:pt x="375" y="80"/>
                    </a:lnTo>
                    <a:lnTo>
                      <a:pt x="375" y="80"/>
                    </a:lnTo>
                    <a:lnTo>
                      <a:pt x="375" y="80"/>
                    </a:lnTo>
                    <a:lnTo>
                      <a:pt x="375" y="80"/>
                    </a:lnTo>
                    <a:lnTo>
                      <a:pt x="384" y="80"/>
                    </a:lnTo>
                    <a:lnTo>
                      <a:pt x="384" y="80"/>
                    </a:lnTo>
                    <a:lnTo>
                      <a:pt x="384" y="80"/>
                    </a:lnTo>
                    <a:lnTo>
                      <a:pt x="393" y="80"/>
                    </a:lnTo>
                    <a:lnTo>
                      <a:pt x="393" y="80"/>
                    </a:lnTo>
                    <a:lnTo>
                      <a:pt x="393" y="80"/>
                    </a:lnTo>
                    <a:lnTo>
                      <a:pt x="393" y="80"/>
                    </a:lnTo>
                    <a:lnTo>
                      <a:pt x="393" y="80"/>
                    </a:lnTo>
                    <a:lnTo>
                      <a:pt x="393" y="80"/>
                    </a:lnTo>
                    <a:lnTo>
                      <a:pt x="402" y="80"/>
                    </a:lnTo>
                    <a:lnTo>
                      <a:pt x="402" y="80"/>
                    </a:lnTo>
                    <a:lnTo>
                      <a:pt x="402" y="71"/>
                    </a:lnTo>
                    <a:lnTo>
                      <a:pt x="402" y="71"/>
                    </a:lnTo>
                    <a:lnTo>
                      <a:pt x="402" y="71"/>
                    </a:lnTo>
                    <a:lnTo>
                      <a:pt x="402" y="71"/>
                    </a:lnTo>
                    <a:lnTo>
                      <a:pt x="411" y="71"/>
                    </a:lnTo>
                    <a:lnTo>
                      <a:pt x="411" y="71"/>
                    </a:lnTo>
                    <a:lnTo>
                      <a:pt x="411" y="71"/>
                    </a:lnTo>
                    <a:lnTo>
                      <a:pt x="411" y="71"/>
                    </a:lnTo>
                    <a:lnTo>
                      <a:pt x="411" y="71"/>
                    </a:lnTo>
                    <a:lnTo>
                      <a:pt x="420" y="71"/>
                    </a:lnTo>
                    <a:lnTo>
                      <a:pt x="420" y="71"/>
                    </a:lnTo>
                    <a:lnTo>
                      <a:pt x="420" y="71"/>
                    </a:lnTo>
                    <a:lnTo>
                      <a:pt x="429" y="71"/>
                    </a:lnTo>
                    <a:lnTo>
                      <a:pt x="429" y="71"/>
                    </a:lnTo>
                    <a:lnTo>
                      <a:pt x="429" y="71"/>
                    </a:lnTo>
                    <a:lnTo>
                      <a:pt x="438" y="71"/>
                    </a:lnTo>
                    <a:lnTo>
                      <a:pt x="438" y="71"/>
                    </a:lnTo>
                    <a:lnTo>
                      <a:pt x="438" y="71"/>
                    </a:lnTo>
                    <a:lnTo>
                      <a:pt x="438" y="62"/>
                    </a:lnTo>
                    <a:lnTo>
                      <a:pt x="438" y="62"/>
                    </a:lnTo>
                    <a:lnTo>
                      <a:pt x="446" y="62"/>
                    </a:lnTo>
                    <a:lnTo>
                      <a:pt x="446" y="62"/>
                    </a:lnTo>
                    <a:lnTo>
                      <a:pt x="446" y="62"/>
                    </a:lnTo>
                    <a:lnTo>
                      <a:pt x="446" y="62"/>
                    </a:lnTo>
                    <a:lnTo>
                      <a:pt x="446" y="62"/>
                    </a:lnTo>
                    <a:lnTo>
                      <a:pt x="446" y="62"/>
                    </a:lnTo>
                    <a:lnTo>
                      <a:pt x="455" y="62"/>
                    </a:lnTo>
                    <a:lnTo>
                      <a:pt x="455" y="62"/>
                    </a:lnTo>
                    <a:lnTo>
                      <a:pt x="455" y="62"/>
                    </a:lnTo>
                    <a:lnTo>
                      <a:pt x="455" y="62"/>
                    </a:lnTo>
                    <a:lnTo>
                      <a:pt x="464" y="62"/>
                    </a:lnTo>
                    <a:lnTo>
                      <a:pt x="464" y="62"/>
                    </a:lnTo>
                    <a:lnTo>
                      <a:pt x="464" y="62"/>
                    </a:lnTo>
                    <a:lnTo>
                      <a:pt x="464" y="62"/>
                    </a:lnTo>
                    <a:lnTo>
                      <a:pt x="464" y="62"/>
                    </a:lnTo>
                    <a:lnTo>
                      <a:pt x="473" y="62"/>
                    </a:lnTo>
                    <a:lnTo>
                      <a:pt x="473" y="62"/>
                    </a:lnTo>
                    <a:lnTo>
                      <a:pt x="473" y="62"/>
                    </a:lnTo>
                    <a:lnTo>
                      <a:pt x="473" y="62"/>
                    </a:lnTo>
                    <a:lnTo>
                      <a:pt x="482" y="62"/>
                    </a:lnTo>
                    <a:lnTo>
                      <a:pt x="482" y="62"/>
                    </a:lnTo>
                    <a:lnTo>
                      <a:pt x="482" y="62"/>
                    </a:lnTo>
                    <a:lnTo>
                      <a:pt x="482" y="62"/>
                    </a:lnTo>
                    <a:lnTo>
                      <a:pt x="491" y="62"/>
                    </a:lnTo>
                    <a:lnTo>
                      <a:pt x="491" y="71"/>
                    </a:lnTo>
                    <a:lnTo>
                      <a:pt x="491" y="71"/>
                    </a:lnTo>
                    <a:lnTo>
                      <a:pt x="491" y="71"/>
                    </a:lnTo>
                    <a:lnTo>
                      <a:pt x="500" y="71"/>
                    </a:lnTo>
                    <a:lnTo>
                      <a:pt x="500" y="71"/>
                    </a:lnTo>
                    <a:lnTo>
                      <a:pt x="500" y="71"/>
                    </a:lnTo>
                    <a:lnTo>
                      <a:pt x="500" y="71"/>
                    </a:lnTo>
                    <a:lnTo>
                      <a:pt x="500" y="71"/>
                    </a:lnTo>
                    <a:lnTo>
                      <a:pt x="500" y="71"/>
                    </a:lnTo>
                    <a:lnTo>
                      <a:pt x="509" y="80"/>
                    </a:lnTo>
                    <a:lnTo>
                      <a:pt x="509" y="80"/>
                    </a:lnTo>
                    <a:lnTo>
                      <a:pt x="509" y="80"/>
                    </a:lnTo>
                    <a:lnTo>
                      <a:pt x="509" y="80"/>
                    </a:lnTo>
                    <a:lnTo>
                      <a:pt x="509" y="80"/>
                    </a:lnTo>
                    <a:lnTo>
                      <a:pt x="509" y="80"/>
                    </a:lnTo>
                    <a:lnTo>
                      <a:pt x="518" y="80"/>
                    </a:lnTo>
                    <a:lnTo>
                      <a:pt x="518" y="80"/>
                    </a:lnTo>
                    <a:lnTo>
                      <a:pt x="518" y="80"/>
                    </a:lnTo>
                    <a:lnTo>
                      <a:pt x="518" y="80"/>
                    </a:lnTo>
                    <a:lnTo>
                      <a:pt x="518" y="80"/>
                    </a:lnTo>
                    <a:lnTo>
                      <a:pt x="518" y="80"/>
                    </a:lnTo>
                    <a:lnTo>
                      <a:pt x="518" y="80"/>
                    </a:lnTo>
                    <a:lnTo>
                      <a:pt x="527" y="80"/>
                    </a:lnTo>
                    <a:lnTo>
                      <a:pt x="527" y="80"/>
                    </a:lnTo>
                    <a:lnTo>
                      <a:pt x="527" y="80"/>
                    </a:lnTo>
                    <a:lnTo>
                      <a:pt x="527" y="80"/>
                    </a:lnTo>
                    <a:lnTo>
                      <a:pt x="527" y="80"/>
                    </a:lnTo>
                    <a:lnTo>
                      <a:pt x="527" y="80"/>
                    </a:lnTo>
                    <a:lnTo>
                      <a:pt x="536" y="80"/>
                    </a:lnTo>
                    <a:lnTo>
                      <a:pt x="536" y="89"/>
                    </a:lnTo>
                    <a:lnTo>
                      <a:pt x="536" y="89"/>
                    </a:lnTo>
                    <a:lnTo>
                      <a:pt x="536" y="89"/>
                    </a:lnTo>
                    <a:lnTo>
                      <a:pt x="536" y="98"/>
                    </a:lnTo>
                    <a:lnTo>
                      <a:pt x="536" y="98"/>
                    </a:lnTo>
                    <a:lnTo>
                      <a:pt x="536" y="107"/>
                    </a:lnTo>
                    <a:lnTo>
                      <a:pt x="536" y="107"/>
                    </a:lnTo>
                    <a:lnTo>
                      <a:pt x="536" y="107"/>
                    </a:lnTo>
                    <a:lnTo>
                      <a:pt x="536" y="116"/>
                    </a:lnTo>
                    <a:lnTo>
                      <a:pt x="536" y="116"/>
                    </a:lnTo>
                    <a:lnTo>
                      <a:pt x="536" y="116"/>
                    </a:lnTo>
                    <a:lnTo>
                      <a:pt x="536" y="125"/>
                    </a:lnTo>
                    <a:lnTo>
                      <a:pt x="536" y="125"/>
                    </a:lnTo>
                    <a:lnTo>
                      <a:pt x="536" y="125"/>
                    </a:lnTo>
                    <a:lnTo>
                      <a:pt x="536" y="125"/>
                    </a:lnTo>
                    <a:lnTo>
                      <a:pt x="545" y="134"/>
                    </a:lnTo>
                    <a:lnTo>
                      <a:pt x="545" y="134"/>
                    </a:lnTo>
                    <a:lnTo>
                      <a:pt x="545" y="134"/>
                    </a:lnTo>
                    <a:lnTo>
                      <a:pt x="545" y="143"/>
                    </a:lnTo>
                    <a:lnTo>
                      <a:pt x="545" y="143"/>
                    </a:lnTo>
                    <a:lnTo>
                      <a:pt x="545" y="143"/>
                    </a:lnTo>
                    <a:lnTo>
                      <a:pt x="545" y="152"/>
                    </a:lnTo>
                    <a:lnTo>
                      <a:pt x="545" y="152"/>
                    </a:lnTo>
                    <a:lnTo>
                      <a:pt x="545" y="152"/>
                    </a:lnTo>
                    <a:lnTo>
                      <a:pt x="554" y="152"/>
                    </a:lnTo>
                    <a:lnTo>
                      <a:pt x="554" y="152"/>
                    </a:lnTo>
                    <a:lnTo>
                      <a:pt x="554" y="160"/>
                    </a:lnTo>
                    <a:lnTo>
                      <a:pt x="554" y="160"/>
                    </a:lnTo>
                    <a:lnTo>
                      <a:pt x="563" y="160"/>
                    </a:lnTo>
                    <a:lnTo>
                      <a:pt x="563" y="160"/>
                    </a:lnTo>
                    <a:lnTo>
                      <a:pt x="563" y="160"/>
                    </a:lnTo>
                    <a:lnTo>
                      <a:pt x="572" y="160"/>
                    </a:lnTo>
                    <a:lnTo>
                      <a:pt x="572" y="160"/>
                    </a:lnTo>
                    <a:lnTo>
                      <a:pt x="580" y="160"/>
                    </a:lnTo>
                    <a:lnTo>
                      <a:pt x="580" y="160"/>
                    </a:lnTo>
                    <a:lnTo>
                      <a:pt x="580" y="160"/>
                    </a:lnTo>
                    <a:lnTo>
                      <a:pt x="589" y="160"/>
                    </a:lnTo>
                    <a:lnTo>
                      <a:pt x="589" y="160"/>
                    </a:lnTo>
                    <a:lnTo>
                      <a:pt x="598" y="160"/>
                    </a:lnTo>
                    <a:lnTo>
                      <a:pt x="598" y="160"/>
                    </a:lnTo>
                    <a:lnTo>
                      <a:pt x="607" y="160"/>
                    </a:lnTo>
                    <a:lnTo>
                      <a:pt x="607" y="160"/>
                    </a:lnTo>
                    <a:lnTo>
                      <a:pt x="607" y="160"/>
                    </a:lnTo>
                    <a:lnTo>
                      <a:pt x="607" y="160"/>
                    </a:lnTo>
                    <a:lnTo>
                      <a:pt x="616" y="160"/>
                    </a:lnTo>
                    <a:lnTo>
                      <a:pt x="616" y="160"/>
                    </a:lnTo>
                    <a:lnTo>
                      <a:pt x="616" y="160"/>
                    </a:lnTo>
                    <a:lnTo>
                      <a:pt x="625" y="152"/>
                    </a:lnTo>
                    <a:lnTo>
                      <a:pt x="625" y="152"/>
                    </a:lnTo>
                    <a:lnTo>
                      <a:pt x="625" y="152"/>
                    </a:lnTo>
                    <a:lnTo>
                      <a:pt x="634" y="152"/>
                    </a:lnTo>
                    <a:lnTo>
                      <a:pt x="634" y="152"/>
                    </a:lnTo>
                    <a:lnTo>
                      <a:pt x="634" y="152"/>
                    </a:lnTo>
                    <a:lnTo>
                      <a:pt x="643" y="152"/>
                    </a:lnTo>
                    <a:lnTo>
                      <a:pt x="643" y="152"/>
                    </a:lnTo>
                    <a:lnTo>
                      <a:pt x="652" y="152"/>
                    </a:lnTo>
                    <a:lnTo>
                      <a:pt x="652" y="143"/>
                    </a:lnTo>
                    <a:lnTo>
                      <a:pt x="652" y="143"/>
                    </a:lnTo>
                    <a:lnTo>
                      <a:pt x="652" y="143"/>
                    </a:lnTo>
                    <a:lnTo>
                      <a:pt x="652" y="143"/>
                    </a:lnTo>
                    <a:lnTo>
                      <a:pt x="652" y="143"/>
                    </a:lnTo>
                    <a:lnTo>
                      <a:pt x="652" y="143"/>
                    </a:lnTo>
                    <a:lnTo>
                      <a:pt x="652" y="134"/>
                    </a:lnTo>
                    <a:lnTo>
                      <a:pt x="661" y="134"/>
                    </a:lnTo>
                    <a:lnTo>
                      <a:pt x="661" y="143"/>
                    </a:lnTo>
                    <a:lnTo>
                      <a:pt x="661" y="143"/>
                    </a:lnTo>
                    <a:lnTo>
                      <a:pt x="661" y="143"/>
                    </a:lnTo>
                    <a:lnTo>
                      <a:pt x="661" y="143"/>
                    </a:lnTo>
                    <a:lnTo>
                      <a:pt x="661" y="152"/>
                    </a:lnTo>
                    <a:lnTo>
                      <a:pt x="661" y="152"/>
                    </a:lnTo>
                    <a:lnTo>
                      <a:pt x="661" y="152"/>
                    </a:lnTo>
                    <a:lnTo>
                      <a:pt x="661" y="152"/>
                    </a:lnTo>
                    <a:lnTo>
                      <a:pt x="661" y="160"/>
                    </a:lnTo>
                    <a:lnTo>
                      <a:pt x="670" y="160"/>
                    </a:lnTo>
                    <a:lnTo>
                      <a:pt x="670" y="160"/>
                    </a:lnTo>
                    <a:lnTo>
                      <a:pt x="670" y="169"/>
                    </a:lnTo>
                    <a:lnTo>
                      <a:pt x="670" y="169"/>
                    </a:lnTo>
                    <a:lnTo>
                      <a:pt x="670" y="178"/>
                    </a:lnTo>
                    <a:lnTo>
                      <a:pt x="670" y="178"/>
                    </a:lnTo>
                    <a:lnTo>
                      <a:pt x="670" y="178"/>
                    </a:lnTo>
                    <a:lnTo>
                      <a:pt x="670" y="178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70" y="187"/>
                    </a:lnTo>
                    <a:lnTo>
                      <a:pt x="670" y="196"/>
                    </a:lnTo>
                    <a:lnTo>
                      <a:pt x="670" y="196"/>
                    </a:lnTo>
                    <a:lnTo>
                      <a:pt x="670" y="196"/>
                    </a:lnTo>
                    <a:lnTo>
                      <a:pt x="670" y="196"/>
                    </a:lnTo>
                    <a:lnTo>
                      <a:pt x="670" y="196"/>
                    </a:lnTo>
                    <a:lnTo>
                      <a:pt x="670" y="196"/>
                    </a:lnTo>
                    <a:lnTo>
                      <a:pt x="661" y="196"/>
                    </a:lnTo>
                    <a:lnTo>
                      <a:pt x="661" y="196"/>
                    </a:lnTo>
                    <a:lnTo>
                      <a:pt x="661" y="196"/>
                    </a:lnTo>
                    <a:lnTo>
                      <a:pt x="661" y="205"/>
                    </a:lnTo>
                    <a:lnTo>
                      <a:pt x="661" y="205"/>
                    </a:lnTo>
                    <a:lnTo>
                      <a:pt x="661" y="205"/>
                    </a:lnTo>
                    <a:lnTo>
                      <a:pt x="652" y="205"/>
                    </a:lnTo>
                    <a:lnTo>
                      <a:pt x="652" y="205"/>
                    </a:lnTo>
                    <a:lnTo>
                      <a:pt x="652" y="205"/>
                    </a:lnTo>
                    <a:lnTo>
                      <a:pt x="652" y="205"/>
                    </a:lnTo>
                    <a:lnTo>
                      <a:pt x="643" y="205"/>
                    </a:lnTo>
                    <a:lnTo>
                      <a:pt x="643" y="205"/>
                    </a:lnTo>
                    <a:lnTo>
                      <a:pt x="643" y="205"/>
                    </a:lnTo>
                    <a:lnTo>
                      <a:pt x="643" y="205"/>
                    </a:lnTo>
                    <a:lnTo>
                      <a:pt x="643" y="205"/>
                    </a:lnTo>
                    <a:lnTo>
                      <a:pt x="643" y="214"/>
                    </a:lnTo>
                    <a:lnTo>
                      <a:pt x="643" y="214"/>
                    </a:lnTo>
                    <a:lnTo>
                      <a:pt x="634" y="214"/>
                    </a:lnTo>
                    <a:lnTo>
                      <a:pt x="634" y="214"/>
                    </a:lnTo>
                    <a:lnTo>
                      <a:pt x="634" y="214"/>
                    </a:lnTo>
                    <a:lnTo>
                      <a:pt x="634" y="223"/>
                    </a:lnTo>
                    <a:lnTo>
                      <a:pt x="634" y="223"/>
                    </a:lnTo>
                    <a:lnTo>
                      <a:pt x="634" y="223"/>
                    </a:lnTo>
                    <a:lnTo>
                      <a:pt x="634" y="232"/>
                    </a:lnTo>
                    <a:lnTo>
                      <a:pt x="634" y="232"/>
                    </a:lnTo>
                    <a:lnTo>
                      <a:pt x="634" y="241"/>
                    </a:lnTo>
                    <a:lnTo>
                      <a:pt x="634" y="241"/>
                    </a:lnTo>
                    <a:lnTo>
                      <a:pt x="634" y="250"/>
                    </a:lnTo>
                    <a:lnTo>
                      <a:pt x="634" y="250"/>
                    </a:lnTo>
                    <a:lnTo>
                      <a:pt x="634" y="259"/>
                    </a:lnTo>
                    <a:lnTo>
                      <a:pt x="634" y="259"/>
                    </a:lnTo>
                    <a:lnTo>
                      <a:pt x="634" y="268"/>
                    </a:lnTo>
                    <a:lnTo>
                      <a:pt x="634" y="268"/>
                    </a:lnTo>
                    <a:lnTo>
                      <a:pt x="634" y="277"/>
                    </a:lnTo>
                    <a:lnTo>
                      <a:pt x="634" y="277"/>
                    </a:lnTo>
                    <a:lnTo>
                      <a:pt x="634" y="285"/>
                    </a:lnTo>
                    <a:lnTo>
                      <a:pt x="634" y="285"/>
                    </a:lnTo>
                    <a:lnTo>
                      <a:pt x="634" y="294"/>
                    </a:lnTo>
                    <a:lnTo>
                      <a:pt x="634" y="294"/>
                    </a:lnTo>
                    <a:lnTo>
                      <a:pt x="634" y="303"/>
                    </a:lnTo>
                    <a:lnTo>
                      <a:pt x="634" y="303"/>
                    </a:lnTo>
                    <a:lnTo>
                      <a:pt x="634" y="303"/>
                    </a:lnTo>
                    <a:lnTo>
                      <a:pt x="634" y="312"/>
                    </a:lnTo>
                    <a:lnTo>
                      <a:pt x="634" y="312"/>
                    </a:lnTo>
                    <a:lnTo>
                      <a:pt x="634" y="312"/>
                    </a:lnTo>
                    <a:lnTo>
                      <a:pt x="634" y="321"/>
                    </a:lnTo>
                    <a:lnTo>
                      <a:pt x="634" y="321"/>
                    </a:lnTo>
                    <a:lnTo>
                      <a:pt x="625" y="321"/>
                    </a:lnTo>
                    <a:lnTo>
                      <a:pt x="625" y="321"/>
                    </a:lnTo>
                    <a:lnTo>
                      <a:pt x="625" y="321"/>
                    </a:lnTo>
                    <a:lnTo>
                      <a:pt x="625" y="330"/>
                    </a:lnTo>
                    <a:lnTo>
                      <a:pt x="625" y="330"/>
                    </a:lnTo>
                    <a:lnTo>
                      <a:pt x="625" y="330"/>
                    </a:lnTo>
                    <a:lnTo>
                      <a:pt x="625" y="330"/>
                    </a:lnTo>
                    <a:lnTo>
                      <a:pt x="625" y="330"/>
                    </a:lnTo>
                    <a:lnTo>
                      <a:pt x="625" y="339"/>
                    </a:lnTo>
                    <a:lnTo>
                      <a:pt x="625" y="339"/>
                    </a:lnTo>
                    <a:lnTo>
                      <a:pt x="625" y="339"/>
                    </a:lnTo>
                    <a:lnTo>
                      <a:pt x="625" y="339"/>
                    </a:lnTo>
                    <a:lnTo>
                      <a:pt x="625" y="339"/>
                    </a:lnTo>
                    <a:lnTo>
                      <a:pt x="616" y="339"/>
                    </a:lnTo>
                    <a:lnTo>
                      <a:pt x="616" y="339"/>
                    </a:lnTo>
                    <a:lnTo>
                      <a:pt x="616" y="339"/>
                    </a:lnTo>
                    <a:lnTo>
                      <a:pt x="616" y="339"/>
                    </a:lnTo>
                    <a:lnTo>
                      <a:pt x="616" y="339"/>
                    </a:lnTo>
                    <a:lnTo>
                      <a:pt x="616" y="339"/>
                    </a:lnTo>
                    <a:lnTo>
                      <a:pt x="607" y="339"/>
                    </a:lnTo>
                    <a:lnTo>
                      <a:pt x="607" y="339"/>
                    </a:lnTo>
                    <a:lnTo>
                      <a:pt x="607" y="339"/>
                    </a:lnTo>
                    <a:lnTo>
                      <a:pt x="607" y="339"/>
                    </a:lnTo>
                    <a:lnTo>
                      <a:pt x="607" y="339"/>
                    </a:lnTo>
                    <a:lnTo>
                      <a:pt x="598" y="339"/>
                    </a:lnTo>
                    <a:lnTo>
                      <a:pt x="598" y="339"/>
                    </a:lnTo>
                    <a:lnTo>
                      <a:pt x="598" y="339"/>
                    </a:lnTo>
                    <a:lnTo>
                      <a:pt x="598" y="339"/>
                    </a:lnTo>
                    <a:lnTo>
                      <a:pt x="598" y="339"/>
                    </a:lnTo>
                    <a:lnTo>
                      <a:pt x="598" y="339"/>
                    </a:lnTo>
                    <a:lnTo>
                      <a:pt x="589" y="339"/>
                    </a:lnTo>
                    <a:lnTo>
                      <a:pt x="589" y="339"/>
                    </a:lnTo>
                    <a:lnTo>
                      <a:pt x="589" y="339"/>
                    </a:lnTo>
                    <a:lnTo>
                      <a:pt x="589" y="339"/>
                    </a:lnTo>
                    <a:lnTo>
                      <a:pt x="589" y="339"/>
                    </a:lnTo>
                    <a:lnTo>
                      <a:pt x="589" y="339"/>
                    </a:lnTo>
                    <a:lnTo>
                      <a:pt x="589" y="339"/>
                    </a:lnTo>
                    <a:lnTo>
                      <a:pt x="589" y="348"/>
                    </a:lnTo>
                    <a:lnTo>
                      <a:pt x="580" y="348"/>
                    </a:lnTo>
                    <a:lnTo>
                      <a:pt x="580" y="357"/>
                    </a:lnTo>
                    <a:lnTo>
                      <a:pt x="580" y="357"/>
                    </a:lnTo>
                    <a:lnTo>
                      <a:pt x="580" y="357"/>
                    </a:lnTo>
                    <a:lnTo>
                      <a:pt x="580" y="366"/>
                    </a:lnTo>
                    <a:lnTo>
                      <a:pt x="580" y="366"/>
                    </a:lnTo>
                    <a:lnTo>
                      <a:pt x="580" y="375"/>
                    </a:lnTo>
                    <a:lnTo>
                      <a:pt x="580" y="375"/>
                    </a:lnTo>
                    <a:lnTo>
                      <a:pt x="580" y="384"/>
                    </a:lnTo>
                    <a:lnTo>
                      <a:pt x="580" y="384"/>
                    </a:lnTo>
                    <a:lnTo>
                      <a:pt x="580" y="384"/>
                    </a:lnTo>
                    <a:lnTo>
                      <a:pt x="580" y="393"/>
                    </a:lnTo>
                    <a:lnTo>
                      <a:pt x="589" y="393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10"/>
                    </a:lnTo>
                    <a:lnTo>
                      <a:pt x="589" y="410"/>
                    </a:lnTo>
                    <a:lnTo>
                      <a:pt x="589" y="410"/>
                    </a:lnTo>
                    <a:lnTo>
                      <a:pt x="589" y="419"/>
                    </a:lnTo>
                    <a:lnTo>
                      <a:pt x="589" y="419"/>
                    </a:lnTo>
                    <a:lnTo>
                      <a:pt x="589" y="419"/>
                    </a:lnTo>
                    <a:lnTo>
                      <a:pt x="589" y="428"/>
                    </a:lnTo>
                    <a:lnTo>
                      <a:pt x="589" y="428"/>
                    </a:lnTo>
                    <a:lnTo>
                      <a:pt x="589" y="428"/>
                    </a:lnTo>
                    <a:lnTo>
                      <a:pt x="589" y="428"/>
                    </a:lnTo>
                    <a:lnTo>
                      <a:pt x="589" y="437"/>
                    </a:lnTo>
                    <a:lnTo>
                      <a:pt x="580" y="437"/>
                    </a:lnTo>
                    <a:lnTo>
                      <a:pt x="580" y="437"/>
                    </a:lnTo>
                    <a:lnTo>
                      <a:pt x="580" y="437"/>
                    </a:lnTo>
                    <a:lnTo>
                      <a:pt x="580" y="446"/>
                    </a:lnTo>
                    <a:lnTo>
                      <a:pt x="580" y="446"/>
                    </a:lnTo>
                    <a:lnTo>
                      <a:pt x="580" y="446"/>
                    </a:lnTo>
                    <a:lnTo>
                      <a:pt x="580" y="446"/>
                    </a:lnTo>
                    <a:lnTo>
                      <a:pt x="580" y="446"/>
                    </a:lnTo>
                    <a:lnTo>
                      <a:pt x="572" y="446"/>
                    </a:lnTo>
                    <a:lnTo>
                      <a:pt x="572" y="446"/>
                    </a:lnTo>
                    <a:lnTo>
                      <a:pt x="572" y="446"/>
                    </a:lnTo>
                    <a:lnTo>
                      <a:pt x="572" y="446"/>
                    </a:lnTo>
                    <a:lnTo>
                      <a:pt x="572" y="446"/>
                    </a:lnTo>
                    <a:lnTo>
                      <a:pt x="572" y="446"/>
                    </a:lnTo>
                    <a:lnTo>
                      <a:pt x="572" y="455"/>
                    </a:lnTo>
                    <a:lnTo>
                      <a:pt x="572" y="455"/>
                    </a:lnTo>
                    <a:lnTo>
                      <a:pt x="572" y="455"/>
                    </a:lnTo>
                    <a:lnTo>
                      <a:pt x="572" y="455"/>
                    </a:lnTo>
                    <a:lnTo>
                      <a:pt x="572" y="455"/>
                    </a:lnTo>
                    <a:lnTo>
                      <a:pt x="572" y="455"/>
                    </a:lnTo>
                    <a:lnTo>
                      <a:pt x="572" y="464"/>
                    </a:lnTo>
                    <a:lnTo>
                      <a:pt x="572" y="464"/>
                    </a:lnTo>
                    <a:lnTo>
                      <a:pt x="572" y="464"/>
                    </a:lnTo>
                    <a:lnTo>
                      <a:pt x="572" y="464"/>
                    </a:lnTo>
                    <a:lnTo>
                      <a:pt x="572" y="464"/>
                    </a:lnTo>
                    <a:lnTo>
                      <a:pt x="572" y="464"/>
                    </a:lnTo>
                    <a:lnTo>
                      <a:pt x="572" y="464"/>
                    </a:lnTo>
                    <a:lnTo>
                      <a:pt x="572" y="464"/>
                    </a:lnTo>
                    <a:lnTo>
                      <a:pt x="580" y="464"/>
                    </a:lnTo>
                    <a:lnTo>
                      <a:pt x="580" y="464"/>
                    </a:lnTo>
                    <a:lnTo>
                      <a:pt x="580" y="464"/>
                    </a:lnTo>
                    <a:lnTo>
                      <a:pt x="589" y="464"/>
                    </a:lnTo>
                    <a:lnTo>
                      <a:pt x="589" y="464"/>
                    </a:lnTo>
                    <a:lnTo>
                      <a:pt x="589" y="464"/>
                    </a:lnTo>
                    <a:lnTo>
                      <a:pt x="598" y="464"/>
                    </a:lnTo>
                    <a:lnTo>
                      <a:pt x="598" y="464"/>
                    </a:lnTo>
                    <a:lnTo>
                      <a:pt x="598" y="464"/>
                    </a:lnTo>
                    <a:lnTo>
                      <a:pt x="598" y="464"/>
                    </a:lnTo>
                    <a:lnTo>
                      <a:pt x="607" y="464"/>
                    </a:lnTo>
                    <a:lnTo>
                      <a:pt x="607" y="464"/>
                    </a:lnTo>
                    <a:lnTo>
                      <a:pt x="607" y="464"/>
                    </a:lnTo>
                    <a:lnTo>
                      <a:pt x="607" y="464"/>
                    </a:lnTo>
                    <a:lnTo>
                      <a:pt x="607" y="464"/>
                    </a:lnTo>
                    <a:lnTo>
                      <a:pt x="616" y="464"/>
                    </a:lnTo>
                    <a:lnTo>
                      <a:pt x="616" y="464"/>
                    </a:lnTo>
                    <a:lnTo>
                      <a:pt x="616" y="464"/>
                    </a:lnTo>
                    <a:lnTo>
                      <a:pt x="616" y="464"/>
                    </a:lnTo>
                    <a:lnTo>
                      <a:pt x="625" y="464"/>
                    </a:lnTo>
                    <a:lnTo>
                      <a:pt x="625" y="464"/>
                    </a:lnTo>
                    <a:lnTo>
                      <a:pt x="625" y="464"/>
                    </a:lnTo>
                    <a:lnTo>
                      <a:pt x="634" y="464"/>
                    </a:lnTo>
                    <a:lnTo>
                      <a:pt x="634" y="464"/>
                    </a:lnTo>
                    <a:lnTo>
                      <a:pt x="634" y="473"/>
                    </a:lnTo>
                    <a:lnTo>
                      <a:pt x="634" y="473"/>
                    </a:lnTo>
                    <a:lnTo>
                      <a:pt x="634" y="473"/>
                    </a:lnTo>
                    <a:lnTo>
                      <a:pt x="634" y="473"/>
                    </a:lnTo>
                    <a:lnTo>
                      <a:pt x="634" y="473"/>
                    </a:lnTo>
                    <a:lnTo>
                      <a:pt x="634" y="482"/>
                    </a:lnTo>
                    <a:lnTo>
                      <a:pt x="634" y="482"/>
                    </a:lnTo>
                    <a:lnTo>
                      <a:pt x="634" y="482"/>
                    </a:lnTo>
                    <a:lnTo>
                      <a:pt x="634" y="491"/>
                    </a:lnTo>
                    <a:lnTo>
                      <a:pt x="634" y="491"/>
                    </a:lnTo>
                    <a:lnTo>
                      <a:pt x="634" y="491"/>
                    </a:lnTo>
                    <a:lnTo>
                      <a:pt x="634" y="500"/>
                    </a:lnTo>
                    <a:lnTo>
                      <a:pt x="634" y="500"/>
                    </a:lnTo>
                    <a:lnTo>
                      <a:pt x="634" y="509"/>
                    </a:lnTo>
                    <a:lnTo>
                      <a:pt x="634" y="509"/>
                    </a:lnTo>
                    <a:lnTo>
                      <a:pt x="634" y="518"/>
                    </a:lnTo>
                    <a:lnTo>
                      <a:pt x="634" y="518"/>
                    </a:lnTo>
                    <a:lnTo>
                      <a:pt x="634" y="518"/>
                    </a:lnTo>
                    <a:lnTo>
                      <a:pt x="634" y="527"/>
                    </a:lnTo>
                    <a:lnTo>
                      <a:pt x="634" y="527"/>
                    </a:lnTo>
                    <a:lnTo>
                      <a:pt x="634" y="527"/>
                    </a:lnTo>
                    <a:lnTo>
                      <a:pt x="625" y="527"/>
                    </a:lnTo>
                    <a:lnTo>
                      <a:pt x="625" y="535"/>
                    </a:lnTo>
                    <a:lnTo>
                      <a:pt x="625" y="535"/>
                    </a:lnTo>
                    <a:lnTo>
                      <a:pt x="625" y="535"/>
                    </a:lnTo>
                    <a:lnTo>
                      <a:pt x="625" y="535"/>
                    </a:lnTo>
                    <a:lnTo>
                      <a:pt x="625" y="544"/>
                    </a:lnTo>
                    <a:lnTo>
                      <a:pt x="625" y="544"/>
                    </a:lnTo>
                    <a:lnTo>
                      <a:pt x="616" y="544"/>
                    </a:lnTo>
                    <a:lnTo>
                      <a:pt x="616" y="544"/>
                    </a:lnTo>
                    <a:lnTo>
                      <a:pt x="616" y="553"/>
                    </a:lnTo>
                    <a:lnTo>
                      <a:pt x="616" y="553"/>
                    </a:lnTo>
                    <a:lnTo>
                      <a:pt x="616" y="553"/>
                    </a:lnTo>
                    <a:lnTo>
                      <a:pt x="616" y="553"/>
                    </a:lnTo>
                    <a:lnTo>
                      <a:pt x="607" y="562"/>
                    </a:lnTo>
                    <a:lnTo>
                      <a:pt x="607" y="562"/>
                    </a:lnTo>
                    <a:lnTo>
                      <a:pt x="607" y="562"/>
                    </a:lnTo>
                    <a:lnTo>
                      <a:pt x="607" y="562"/>
                    </a:lnTo>
                    <a:lnTo>
                      <a:pt x="607" y="562"/>
                    </a:lnTo>
                    <a:lnTo>
                      <a:pt x="607" y="571"/>
                    </a:lnTo>
                    <a:lnTo>
                      <a:pt x="607" y="571"/>
                    </a:lnTo>
                    <a:lnTo>
                      <a:pt x="607" y="571"/>
                    </a:lnTo>
                    <a:lnTo>
                      <a:pt x="607" y="571"/>
                    </a:lnTo>
                    <a:lnTo>
                      <a:pt x="607" y="580"/>
                    </a:lnTo>
                    <a:lnTo>
                      <a:pt x="607" y="580"/>
                    </a:lnTo>
                    <a:lnTo>
                      <a:pt x="607" y="580"/>
                    </a:lnTo>
                    <a:lnTo>
                      <a:pt x="607" y="589"/>
                    </a:lnTo>
                    <a:lnTo>
                      <a:pt x="607" y="589"/>
                    </a:lnTo>
                    <a:lnTo>
                      <a:pt x="607" y="589"/>
                    </a:lnTo>
                    <a:lnTo>
                      <a:pt x="607" y="598"/>
                    </a:lnTo>
                    <a:lnTo>
                      <a:pt x="607" y="598"/>
                    </a:lnTo>
                    <a:lnTo>
                      <a:pt x="598" y="598"/>
                    </a:lnTo>
                    <a:lnTo>
                      <a:pt x="598" y="607"/>
                    </a:lnTo>
                    <a:lnTo>
                      <a:pt x="598" y="607"/>
                    </a:lnTo>
                    <a:lnTo>
                      <a:pt x="598" y="616"/>
                    </a:lnTo>
                    <a:lnTo>
                      <a:pt x="598" y="616"/>
                    </a:lnTo>
                    <a:lnTo>
                      <a:pt x="598" y="616"/>
                    </a:lnTo>
                    <a:lnTo>
                      <a:pt x="598" y="625"/>
                    </a:lnTo>
                    <a:lnTo>
                      <a:pt x="598" y="625"/>
                    </a:lnTo>
                    <a:lnTo>
                      <a:pt x="598" y="625"/>
                    </a:lnTo>
                    <a:lnTo>
                      <a:pt x="598" y="634"/>
                    </a:lnTo>
                    <a:lnTo>
                      <a:pt x="598" y="634"/>
                    </a:lnTo>
                    <a:lnTo>
                      <a:pt x="598" y="634"/>
                    </a:lnTo>
                    <a:lnTo>
                      <a:pt x="598" y="643"/>
                    </a:lnTo>
                    <a:lnTo>
                      <a:pt x="598" y="643"/>
                    </a:lnTo>
                    <a:lnTo>
                      <a:pt x="598" y="652"/>
                    </a:lnTo>
                    <a:lnTo>
                      <a:pt x="598" y="652"/>
                    </a:lnTo>
                    <a:lnTo>
                      <a:pt x="607" y="652"/>
                    </a:lnTo>
                    <a:lnTo>
                      <a:pt x="607" y="661"/>
                    </a:lnTo>
                    <a:lnTo>
                      <a:pt x="607" y="661"/>
                    </a:lnTo>
                    <a:lnTo>
                      <a:pt x="607" y="669"/>
                    </a:lnTo>
                    <a:lnTo>
                      <a:pt x="607" y="669"/>
                    </a:lnTo>
                    <a:lnTo>
                      <a:pt x="607" y="678"/>
                    </a:lnTo>
                    <a:lnTo>
                      <a:pt x="607" y="678"/>
                    </a:lnTo>
                    <a:lnTo>
                      <a:pt x="607" y="678"/>
                    </a:lnTo>
                    <a:lnTo>
                      <a:pt x="616" y="687"/>
                    </a:lnTo>
                    <a:lnTo>
                      <a:pt x="616" y="687"/>
                    </a:lnTo>
                    <a:lnTo>
                      <a:pt x="616" y="687"/>
                    </a:lnTo>
                    <a:lnTo>
                      <a:pt x="616" y="696"/>
                    </a:lnTo>
                    <a:lnTo>
                      <a:pt x="616" y="696"/>
                    </a:lnTo>
                    <a:lnTo>
                      <a:pt x="616" y="696"/>
                    </a:lnTo>
                    <a:lnTo>
                      <a:pt x="625" y="696"/>
                    </a:lnTo>
                    <a:lnTo>
                      <a:pt x="625" y="705"/>
                    </a:lnTo>
                    <a:lnTo>
                      <a:pt x="625" y="705"/>
                    </a:lnTo>
                    <a:lnTo>
                      <a:pt x="625" y="705"/>
                    </a:lnTo>
                    <a:lnTo>
                      <a:pt x="625" y="705"/>
                    </a:lnTo>
                    <a:lnTo>
                      <a:pt x="625" y="705"/>
                    </a:lnTo>
                    <a:lnTo>
                      <a:pt x="625" y="705"/>
                    </a:lnTo>
                    <a:lnTo>
                      <a:pt x="625" y="714"/>
                    </a:lnTo>
                    <a:lnTo>
                      <a:pt x="625" y="714"/>
                    </a:lnTo>
                    <a:lnTo>
                      <a:pt x="625" y="714"/>
                    </a:lnTo>
                    <a:lnTo>
                      <a:pt x="625" y="714"/>
                    </a:lnTo>
                    <a:lnTo>
                      <a:pt x="625" y="714"/>
                    </a:lnTo>
                    <a:lnTo>
                      <a:pt x="625" y="714"/>
                    </a:lnTo>
                    <a:lnTo>
                      <a:pt x="625" y="723"/>
                    </a:lnTo>
                    <a:lnTo>
                      <a:pt x="625" y="723"/>
                    </a:lnTo>
                    <a:lnTo>
                      <a:pt x="625" y="723"/>
                    </a:lnTo>
                    <a:lnTo>
                      <a:pt x="625" y="723"/>
                    </a:lnTo>
                    <a:lnTo>
                      <a:pt x="625" y="723"/>
                    </a:lnTo>
                    <a:lnTo>
                      <a:pt x="625" y="732"/>
                    </a:lnTo>
                    <a:lnTo>
                      <a:pt x="616" y="732"/>
                    </a:lnTo>
                    <a:lnTo>
                      <a:pt x="616" y="732"/>
                    </a:lnTo>
                    <a:lnTo>
                      <a:pt x="616" y="732"/>
                    </a:lnTo>
                    <a:lnTo>
                      <a:pt x="616" y="732"/>
                    </a:lnTo>
                    <a:lnTo>
                      <a:pt x="616" y="741"/>
                    </a:lnTo>
                    <a:lnTo>
                      <a:pt x="616" y="741"/>
                    </a:lnTo>
                    <a:lnTo>
                      <a:pt x="616" y="741"/>
                    </a:lnTo>
                    <a:lnTo>
                      <a:pt x="616" y="741"/>
                    </a:lnTo>
                    <a:lnTo>
                      <a:pt x="616" y="741"/>
                    </a:lnTo>
                    <a:lnTo>
                      <a:pt x="607" y="741"/>
                    </a:lnTo>
                    <a:lnTo>
                      <a:pt x="607" y="750"/>
                    </a:lnTo>
                    <a:lnTo>
                      <a:pt x="607" y="750"/>
                    </a:lnTo>
                    <a:lnTo>
                      <a:pt x="607" y="750"/>
                    </a:lnTo>
                    <a:lnTo>
                      <a:pt x="607" y="750"/>
                    </a:lnTo>
                    <a:lnTo>
                      <a:pt x="607" y="750"/>
                    </a:lnTo>
                    <a:lnTo>
                      <a:pt x="607" y="750"/>
                    </a:lnTo>
                    <a:lnTo>
                      <a:pt x="607" y="759"/>
                    </a:lnTo>
                    <a:lnTo>
                      <a:pt x="607" y="759"/>
                    </a:lnTo>
                    <a:lnTo>
                      <a:pt x="607" y="759"/>
                    </a:lnTo>
                    <a:lnTo>
                      <a:pt x="607" y="759"/>
                    </a:lnTo>
                    <a:lnTo>
                      <a:pt x="607" y="768"/>
                    </a:lnTo>
                    <a:lnTo>
                      <a:pt x="607" y="768"/>
                    </a:lnTo>
                    <a:lnTo>
                      <a:pt x="598" y="768"/>
                    </a:lnTo>
                    <a:lnTo>
                      <a:pt x="598" y="768"/>
                    </a:lnTo>
                    <a:lnTo>
                      <a:pt x="598" y="777"/>
                    </a:lnTo>
                    <a:lnTo>
                      <a:pt x="598" y="777"/>
                    </a:lnTo>
                    <a:lnTo>
                      <a:pt x="598" y="777"/>
                    </a:lnTo>
                    <a:lnTo>
                      <a:pt x="598" y="786"/>
                    </a:lnTo>
                    <a:lnTo>
                      <a:pt x="589" y="786"/>
                    </a:lnTo>
                    <a:lnTo>
                      <a:pt x="589" y="786"/>
                    </a:lnTo>
                    <a:lnTo>
                      <a:pt x="589" y="786"/>
                    </a:lnTo>
                    <a:lnTo>
                      <a:pt x="589" y="794"/>
                    </a:lnTo>
                    <a:lnTo>
                      <a:pt x="589" y="794"/>
                    </a:lnTo>
                    <a:lnTo>
                      <a:pt x="589" y="794"/>
                    </a:lnTo>
                    <a:lnTo>
                      <a:pt x="580" y="794"/>
                    </a:lnTo>
                    <a:lnTo>
                      <a:pt x="580" y="803"/>
                    </a:lnTo>
                    <a:lnTo>
                      <a:pt x="580" y="803"/>
                    </a:lnTo>
                    <a:lnTo>
                      <a:pt x="580" y="803"/>
                    </a:lnTo>
                    <a:lnTo>
                      <a:pt x="580" y="812"/>
                    </a:lnTo>
                    <a:lnTo>
                      <a:pt x="580" y="812"/>
                    </a:lnTo>
                    <a:lnTo>
                      <a:pt x="580" y="812"/>
                    </a:lnTo>
                    <a:lnTo>
                      <a:pt x="580" y="821"/>
                    </a:lnTo>
                    <a:lnTo>
                      <a:pt x="580" y="821"/>
                    </a:lnTo>
                    <a:lnTo>
                      <a:pt x="580" y="821"/>
                    </a:lnTo>
                    <a:lnTo>
                      <a:pt x="580" y="821"/>
                    </a:lnTo>
                    <a:lnTo>
                      <a:pt x="580" y="830"/>
                    </a:lnTo>
                    <a:lnTo>
                      <a:pt x="572" y="830"/>
                    </a:lnTo>
                    <a:lnTo>
                      <a:pt x="572" y="830"/>
                    </a:lnTo>
                    <a:lnTo>
                      <a:pt x="572" y="830"/>
                    </a:lnTo>
                    <a:lnTo>
                      <a:pt x="572" y="830"/>
                    </a:lnTo>
                    <a:lnTo>
                      <a:pt x="572" y="830"/>
                    </a:lnTo>
                    <a:lnTo>
                      <a:pt x="572" y="839"/>
                    </a:lnTo>
                    <a:lnTo>
                      <a:pt x="572" y="839"/>
                    </a:lnTo>
                    <a:lnTo>
                      <a:pt x="572" y="839"/>
                    </a:lnTo>
                    <a:lnTo>
                      <a:pt x="572" y="839"/>
                    </a:lnTo>
                    <a:lnTo>
                      <a:pt x="572" y="839"/>
                    </a:lnTo>
                    <a:lnTo>
                      <a:pt x="572" y="848"/>
                    </a:lnTo>
                    <a:lnTo>
                      <a:pt x="572" y="848"/>
                    </a:lnTo>
                    <a:lnTo>
                      <a:pt x="563" y="848"/>
                    </a:lnTo>
                    <a:lnTo>
                      <a:pt x="563" y="848"/>
                    </a:lnTo>
                    <a:lnTo>
                      <a:pt x="563" y="848"/>
                    </a:lnTo>
                    <a:lnTo>
                      <a:pt x="563" y="857"/>
                    </a:lnTo>
                    <a:lnTo>
                      <a:pt x="563" y="857"/>
                    </a:lnTo>
                    <a:lnTo>
                      <a:pt x="563" y="857"/>
                    </a:lnTo>
                    <a:lnTo>
                      <a:pt x="554" y="857"/>
                    </a:lnTo>
                    <a:lnTo>
                      <a:pt x="554" y="857"/>
                    </a:lnTo>
                    <a:lnTo>
                      <a:pt x="554" y="866"/>
                    </a:lnTo>
                    <a:lnTo>
                      <a:pt x="554" y="866"/>
                    </a:lnTo>
                    <a:lnTo>
                      <a:pt x="554" y="866"/>
                    </a:lnTo>
                    <a:lnTo>
                      <a:pt x="554" y="866"/>
                    </a:lnTo>
                    <a:lnTo>
                      <a:pt x="554" y="866"/>
                    </a:lnTo>
                    <a:lnTo>
                      <a:pt x="554" y="866"/>
                    </a:lnTo>
                    <a:lnTo>
                      <a:pt x="554" y="875"/>
                    </a:lnTo>
                    <a:lnTo>
                      <a:pt x="554" y="875"/>
                    </a:lnTo>
                    <a:lnTo>
                      <a:pt x="554" y="875"/>
                    </a:lnTo>
                    <a:lnTo>
                      <a:pt x="554" y="875"/>
                    </a:lnTo>
                    <a:close/>
                  </a:path>
                </a:pathLst>
              </a:custGeom>
              <a:solidFill>
                <a:srgbClr val="E97B01"/>
              </a:solidFill>
              <a:ln w="21590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33" name="Freeform 137"/>
              <p:cNvSpPr>
                <a:spLocks/>
              </p:cNvSpPr>
              <p:nvPr/>
            </p:nvSpPr>
            <p:spPr bwMode="auto">
              <a:xfrm>
                <a:off x="6069" y="10386"/>
                <a:ext cx="1393" cy="2351"/>
              </a:xfrm>
              <a:custGeom>
                <a:avLst/>
                <a:gdLst>
                  <a:gd name="T0" fmla="*/ 850 w 1393"/>
                  <a:gd name="T1" fmla="*/ 120 h 2351"/>
                  <a:gd name="T2" fmla="*/ 940 w 1393"/>
                  <a:gd name="T3" fmla="*/ 160 h 2351"/>
                  <a:gd name="T4" fmla="*/ 1100 w 1393"/>
                  <a:gd name="T5" fmla="*/ 270 h 2351"/>
                  <a:gd name="T6" fmla="*/ 1220 w 1393"/>
                  <a:gd name="T7" fmla="*/ 360 h 2351"/>
                  <a:gd name="T8" fmla="*/ 1110 w 1393"/>
                  <a:gd name="T9" fmla="*/ 660 h 2351"/>
                  <a:gd name="T10" fmla="*/ 990 w 1393"/>
                  <a:gd name="T11" fmla="*/ 800 h 2351"/>
                  <a:gd name="T12" fmla="*/ 890 w 1393"/>
                  <a:gd name="T13" fmla="*/ 1040 h 2351"/>
                  <a:gd name="T14" fmla="*/ 960 w 1393"/>
                  <a:gd name="T15" fmla="*/ 1140 h 2351"/>
                  <a:gd name="T16" fmla="*/ 1140 w 1393"/>
                  <a:gd name="T17" fmla="*/ 1180 h 2351"/>
                  <a:gd name="T18" fmla="*/ 1100 w 1393"/>
                  <a:gd name="T19" fmla="*/ 1320 h 2351"/>
                  <a:gd name="T20" fmla="*/ 1000 w 1393"/>
                  <a:gd name="T21" fmla="*/ 1580 h 2351"/>
                  <a:gd name="T22" fmla="*/ 1150 w 1393"/>
                  <a:gd name="T23" fmla="*/ 1650 h 2351"/>
                  <a:gd name="T24" fmla="*/ 1340 w 1393"/>
                  <a:gd name="T25" fmla="*/ 2020 h 2351"/>
                  <a:gd name="T26" fmla="*/ 1370 w 1393"/>
                  <a:gd name="T27" fmla="*/ 2340 h 2351"/>
                  <a:gd name="T28" fmla="*/ 1260 w 1393"/>
                  <a:gd name="T29" fmla="*/ 2290 h 2351"/>
                  <a:gd name="T30" fmla="*/ 940 w 1393"/>
                  <a:gd name="T31" fmla="*/ 2100 h 2351"/>
                  <a:gd name="T32" fmla="*/ 760 w 1393"/>
                  <a:gd name="T33" fmla="*/ 2000 h 2351"/>
                  <a:gd name="T34" fmla="*/ 510 w 1393"/>
                  <a:gd name="T35" fmla="*/ 1850 h 2351"/>
                  <a:gd name="T36" fmla="*/ 230 w 1393"/>
                  <a:gd name="T37" fmla="*/ 1800 h 2351"/>
                  <a:gd name="T38" fmla="*/ 140 w 1393"/>
                  <a:gd name="T39" fmla="*/ 1740 h 2351"/>
                  <a:gd name="T40" fmla="*/ 200 w 1393"/>
                  <a:gd name="T41" fmla="*/ 1580 h 2351"/>
                  <a:gd name="T42" fmla="*/ 200 w 1393"/>
                  <a:gd name="T43" fmla="*/ 1400 h 2351"/>
                  <a:gd name="T44" fmla="*/ 50 w 1393"/>
                  <a:gd name="T45" fmla="*/ 1330 h 2351"/>
                  <a:gd name="T46" fmla="*/ 90 w 1393"/>
                  <a:gd name="T47" fmla="*/ 1100 h 2351"/>
                  <a:gd name="T48" fmla="*/ 180 w 1393"/>
                  <a:gd name="T49" fmla="*/ 1060 h 2351"/>
                  <a:gd name="T50" fmla="*/ 150 w 1393"/>
                  <a:gd name="T51" fmla="*/ 950 h 2351"/>
                  <a:gd name="T52" fmla="*/ 180 w 1393"/>
                  <a:gd name="T53" fmla="*/ 890 h 2351"/>
                  <a:gd name="T54" fmla="*/ 290 w 1393"/>
                  <a:gd name="T55" fmla="*/ 670 h 2351"/>
                  <a:gd name="T56" fmla="*/ 320 w 1393"/>
                  <a:gd name="T57" fmla="*/ 610 h 2351"/>
                  <a:gd name="T58" fmla="*/ 350 w 1393"/>
                  <a:gd name="T59" fmla="*/ 230 h 2351"/>
                  <a:gd name="T60" fmla="*/ 510 w 1393"/>
                  <a:gd name="T61" fmla="*/ 70 h 2351"/>
                  <a:gd name="T62" fmla="*/ 670 w 1393"/>
                  <a:gd name="T63" fmla="*/ 0 h 2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93" h="2351">
                    <a:moveTo>
                      <a:pt x="720" y="10"/>
                    </a:moveTo>
                    <a:cubicBezTo>
                      <a:pt x="776" y="29"/>
                      <a:pt x="809" y="79"/>
                      <a:pt x="850" y="120"/>
                    </a:cubicBezTo>
                    <a:cubicBezTo>
                      <a:pt x="865" y="135"/>
                      <a:pt x="892" y="128"/>
                      <a:pt x="910" y="140"/>
                    </a:cubicBezTo>
                    <a:cubicBezTo>
                      <a:pt x="920" y="147"/>
                      <a:pt x="932" y="151"/>
                      <a:pt x="940" y="160"/>
                    </a:cubicBezTo>
                    <a:cubicBezTo>
                      <a:pt x="962" y="185"/>
                      <a:pt x="980" y="213"/>
                      <a:pt x="1000" y="240"/>
                    </a:cubicBezTo>
                    <a:cubicBezTo>
                      <a:pt x="1055" y="226"/>
                      <a:pt x="1067" y="221"/>
                      <a:pt x="1100" y="270"/>
                    </a:cubicBezTo>
                    <a:cubicBezTo>
                      <a:pt x="1097" y="280"/>
                      <a:pt x="1092" y="290"/>
                      <a:pt x="1090" y="300"/>
                    </a:cubicBezTo>
                    <a:cubicBezTo>
                      <a:pt x="1067" y="417"/>
                      <a:pt x="1070" y="371"/>
                      <a:pt x="1220" y="360"/>
                    </a:cubicBezTo>
                    <a:cubicBezTo>
                      <a:pt x="1239" y="418"/>
                      <a:pt x="1210" y="470"/>
                      <a:pt x="1170" y="510"/>
                    </a:cubicBezTo>
                    <a:cubicBezTo>
                      <a:pt x="1161" y="573"/>
                      <a:pt x="1164" y="624"/>
                      <a:pt x="1110" y="660"/>
                    </a:cubicBezTo>
                    <a:cubicBezTo>
                      <a:pt x="1081" y="703"/>
                      <a:pt x="1064" y="690"/>
                      <a:pt x="1030" y="730"/>
                    </a:cubicBezTo>
                    <a:cubicBezTo>
                      <a:pt x="983" y="787"/>
                      <a:pt x="1039" y="732"/>
                      <a:pt x="990" y="800"/>
                    </a:cubicBezTo>
                    <a:cubicBezTo>
                      <a:pt x="964" y="837"/>
                      <a:pt x="941" y="858"/>
                      <a:pt x="920" y="900"/>
                    </a:cubicBezTo>
                    <a:cubicBezTo>
                      <a:pt x="912" y="948"/>
                      <a:pt x="905" y="994"/>
                      <a:pt x="890" y="1040"/>
                    </a:cubicBezTo>
                    <a:cubicBezTo>
                      <a:pt x="893" y="1063"/>
                      <a:pt x="890" y="1088"/>
                      <a:pt x="900" y="1110"/>
                    </a:cubicBezTo>
                    <a:cubicBezTo>
                      <a:pt x="905" y="1121"/>
                      <a:pt x="948" y="1139"/>
                      <a:pt x="960" y="1140"/>
                    </a:cubicBezTo>
                    <a:cubicBezTo>
                      <a:pt x="1016" y="1146"/>
                      <a:pt x="1073" y="1147"/>
                      <a:pt x="1130" y="1150"/>
                    </a:cubicBezTo>
                    <a:cubicBezTo>
                      <a:pt x="1133" y="1160"/>
                      <a:pt x="1140" y="1169"/>
                      <a:pt x="1140" y="1180"/>
                    </a:cubicBezTo>
                    <a:cubicBezTo>
                      <a:pt x="1140" y="1220"/>
                      <a:pt x="1141" y="1261"/>
                      <a:pt x="1130" y="1300"/>
                    </a:cubicBezTo>
                    <a:cubicBezTo>
                      <a:pt x="1127" y="1312"/>
                      <a:pt x="1111" y="1315"/>
                      <a:pt x="1100" y="1320"/>
                    </a:cubicBezTo>
                    <a:cubicBezTo>
                      <a:pt x="993" y="1368"/>
                      <a:pt x="1078" y="1315"/>
                      <a:pt x="1010" y="1360"/>
                    </a:cubicBezTo>
                    <a:cubicBezTo>
                      <a:pt x="1007" y="1433"/>
                      <a:pt x="994" y="1507"/>
                      <a:pt x="1000" y="1580"/>
                    </a:cubicBezTo>
                    <a:cubicBezTo>
                      <a:pt x="1001" y="1595"/>
                      <a:pt x="1052" y="1606"/>
                      <a:pt x="1060" y="1610"/>
                    </a:cubicBezTo>
                    <a:cubicBezTo>
                      <a:pt x="1089" y="1625"/>
                      <a:pt x="1150" y="1650"/>
                      <a:pt x="1150" y="1650"/>
                    </a:cubicBezTo>
                    <a:cubicBezTo>
                      <a:pt x="1165" y="1710"/>
                      <a:pt x="1169" y="1819"/>
                      <a:pt x="1190" y="1870"/>
                    </a:cubicBezTo>
                    <a:cubicBezTo>
                      <a:pt x="1217" y="1934"/>
                      <a:pt x="1274" y="1998"/>
                      <a:pt x="1340" y="2020"/>
                    </a:cubicBezTo>
                    <a:cubicBezTo>
                      <a:pt x="1361" y="2052"/>
                      <a:pt x="1373" y="2085"/>
                      <a:pt x="1390" y="2120"/>
                    </a:cubicBezTo>
                    <a:cubicBezTo>
                      <a:pt x="1381" y="2193"/>
                      <a:pt x="1393" y="2270"/>
                      <a:pt x="1370" y="2340"/>
                    </a:cubicBezTo>
                    <a:cubicBezTo>
                      <a:pt x="1366" y="2351"/>
                      <a:pt x="1351" y="2325"/>
                      <a:pt x="1340" y="2320"/>
                    </a:cubicBezTo>
                    <a:cubicBezTo>
                      <a:pt x="1314" y="2308"/>
                      <a:pt x="1287" y="2300"/>
                      <a:pt x="1260" y="2290"/>
                    </a:cubicBezTo>
                    <a:cubicBezTo>
                      <a:pt x="1166" y="2196"/>
                      <a:pt x="1143" y="2206"/>
                      <a:pt x="1000" y="2190"/>
                    </a:cubicBezTo>
                    <a:cubicBezTo>
                      <a:pt x="910" y="2123"/>
                      <a:pt x="1007" y="2207"/>
                      <a:pt x="940" y="2100"/>
                    </a:cubicBezTo>
                    <a:cubicBezTo>
                      <a:pt x="934" y="2090"/>
                      <a:pt x="919" y="2088"/>
                      <a:pt x="910" y="2080"/>
                    </a:cubicBezTo>
                    <a:cubicBezTo>
                      <a:pt x="826" y="2005"/>
                      <a:pt x="870" y="2018"/>
                      <a:pt x="760" y="2000"/>
                    </a:cubicBezTo>
                    <a:cubicBezTo>
                      <a:pt x="712" y="1968"/>
                      <a:pt x="659" y="1943"/>
                      <a:pt x="610" y="1910"/>
                    </a:cubicBezTo>
                    <a:cubicBezTo>
                      <a:pt x="579" y="1889"/>
                      <a:pt x="549" y="1856"/>
                      <a:pt x="510" y="1850"/>
                    </a:cubicBezTo>
                    <a:cubicBezTo>
                      <a:pt x="402" y="1835"/>
                      <a:pt x="424" y="1848"/>
                      <a:pt x="340" y="1830"/>
                    </a:cubicBezTo>
                    <a:cubicBezTo>
                      <a:pt x="303" y="1822"/>
                      <a:pt x="263" y="1818"/>
                      <a:pt x="230" y="1800"/>
                    </a:cubicBezTo>
                    <a:cubicBezTo>
                      <a:pt x="209" y="1788"/>
                      <a:pt x="190" y="1773"/>
                      <a:pt x="170" y="1760"/>
                    </a:cubicBezTo>
                    <a:cubicBezTo>
                      <a:pt x="160" y="1753"/>
                      <a:pt x="140" y="1740"/>
                      <a:pt x="140" y="1740"/>
                    </a:cubicBezTo>
                    <a:cubicBezTo>
                      <a:pt x="137" y="1713"/>
                      <a:pt x="124" y="1686"/>
                      <a:pt x="130" y="1660"/>
                    </a:cubicBezTo>
                    <a:cubicBezTo>
                      <a:pt x="140" y="1615"/>
                      <a:pt x="168" y="1601"/>
                      <a:pt x="200" y="1580"/>
                    </a:cubicBezTo>
                    <a:cubicBezTo>
                      <a:pt x="213" y="1560"/>
                      <a:pt x="244" y="1544"/>
                      <a:pt x="240" y="1520"/>
                    </a:cubicBezTo>
                    <a:cubicBezTo>
                      <a:pt x="234" y="1484"/>
                      <a:pt x="231" y="1428"/>
                      <a:pt x="200" y="1400"/>
                    </a:cubicBezTo>
                    <a:cubicBezTo>
                      <a:pt x="152" y="1358"/>
                      <a:pt x="137" y="1359"/>
                      <a:pt x="80" y="1340"/>
                    </a:cubicBezTo>
                    <a:cubicBezTo>
                      <a:pt x="70" y="1337"/>
                      <a:pt x="50" y="1330"/>
                      <a:pt x="50" y="1330"/>
                    </a:cubicBezTo>
                    <a:cubicBezTo>
                      <a:pt x="4" y="1261"/>
                      <a:pt x="18" y="1293"/>
                      <a:pt x="0" y="1240"/>
                    </a:cubicBezTo>
                    <a:cubicBezTo>
                      <a:pt x="14" y="1142"/>
                      <a:pt x="8" y="1155"/>
                      <a:pt x="90" y="1100"/>
                    </a:cubicBezTo>
                    <a:cubicBezTo>
                      <a:pt x="100" y="1093"/>
                      <a:pt x="110" y="1087"/>
                      <a:pt x="120" y="1080"/>
                    </a:cubicBezTo>
                    <a:cubicBezTo>
                      <a:pt x="138" y="1068"/>
                      <a:pt x="180" y="1060"/>
                      <a:pt x="180" y="1060"/>
                    </a:cubicBezTo>
                    <a:cubicBezTo>
                      <a:pt x="177" y="1043"/>
                      <a:pt x="174" y="1026"/>
                      <a:pt x="170" y="1010"/>
                    </a:cubicBezTo>
                    <a:cubicBezTo>
                      <a:pt x="164" y="990"/>
                      <a:pt x="150" y="950"/>
                      <a:pt x="150" y="950"/>
                    </a:cubicBezTo>
                    <a:cubicBezTo>
                      <a:pt x="153" y="940"/>
                      <a:pt x="155" y="929"/>
                      <a:pt x="160" y="920"/>
                    </a:cubicBezTo>
                    <a:cubicBezTo>
                      <a:pt x="165" y="909"/>
                      <a:pt x="175" y="901"/>
                      <a:pt x="180" y="890"/>
                    </a:cubicBezTo>
                    <a:cubicBezTo>
                      <a:pt x="228" y="783"/>
                      <a:pt x="175" y="868"/>
                      <a:pt x="220" y="800"/>
                    </a:cubicBezTo>
                    <a:cubicBezTo>
                      <a:pt x="234" y="743"/>
                      <a:pt x="248" y="712"/>
                      <a:pt x="290" y="670"/>
                    </a:cubicBezTo>
                    <a:cubicBezTo>
                      <a:pt x="293" y="660"/>
                      <a:pt x="295" y="649"/>
                      <a:pt x="300" y="640"/>
                    </a:cubicBezTo>
                    <a:cubicBezTo>
                      <a:pt x="305" y="629"/>
                      <a:pt x="316" y="621"/>
                      <a:pt x="320" y="610"/>
                    </a:cubicBezTo>
                    <a:cubicBezTo>
                      <a:pt x="331" y="581"/>
                      <a:pt x="333" y="550"/>
                      <a:pt x="340" y="520"/>
                    </a:cubicBezTo>
                    <a:cubicBezTo>
                      <a:pt x="343" y="423"/>
                      <a:pt x="341" y="326"/>
                      <a:pt x="350" y="230"/>
                    </a:cubicBezTo>
                    <a:cubicBezTo>
                      <a:pt x="353" y="200"/>
                      <a:pt x="421" y="166"/>
                      <a:pt x="430" y="160"/>
                    </a:cubicBezTo>
                    <a:cubicBezTo>
                      <a:pt x="465" y="136"/>
                      <a:pt x="475" y="94"/>
                      <a:pt x="510" y="70"/>
                    </a:cubicBezTo>
                    <a:cubicBezTo>
                      <a:pt x="519" y="64"/>
                      <a:pt x="575" y="51"/>
                      <a:pt x="580" y="50"/>
                    </a:cubicBezTo>
                    <a:cubicBezTo>
                      <a:pt x="649" y="4"/>
                      <a:pt x="617" y="18"/>
                      <a:pt x="670" y="0"/>
                    </a:cubicBezTo>
                    <a:cubicBezTo>
                      <a:pt x="733" y="11"/>
                      <a:pt x="750" y="10"/>
                      <a:pt x="720" y="1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159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34" name="Freeform 138"/>
              <p:cNvSpPr>
                <a:spLocks/>
              </p:cNvSpPr>
              <p:nvPr/>
            </p:nvSpPr>
            <p:spPr bwMode="auto">
              <a:xfrm>
                <a:off x="6328" y="6795"/>
                <a:ext cx="1844" cy="1993"/>
              </a:xfrm>
              <a:custGeom>
                <a:avLst/>
                <a:gdLst>
                  <a:gd name="T0" fmla="*/ 18 w 831"/>
                  <a:gd name="T1" fmla="*/ 742 h 840"/>
                  <a:gd name="T2" fmla="*/ 71 w 831"/>
                  <a:gd name="T3" fmla="*/ 724 h 840"/>
                  <a:gd name="T4" fmla="*/ 107 w 831"/>
                  <a:gd name="T5" fmla="*/ 643 h 840"/>
                  <a:gd name="T6" fmla="*/ 161 w 831"/>
                  <a:gd name="T7" fmla="*/ 527 h 840"/>
                  <a:gd name="T8" fmla="*/ 241 w 831"/>
                  <a:gd name="T9" fmla="*/ 420 h 840"/>
                  <a:gd name="T10" fmla="*/ 304 w 831"/>
                  <a:gd name="T11" fmla="*/ 376 h 840"/>
                  <a:gd name="T12" fmla="*/ 313 w 831"/>
                  <a:gd name="T13" fmla="*/ 358 h 840"/>
                  <a:gd name="T14" fmla="*/ 321 w 831"/>
                  <a:gd name="T15" fmla="*/ 358 h 840"/>
                  <a:gd name="T16" fmla="*/ 339 w 831"/>
                  <a:gd name="T17" fmla="*/ 349 h 840"/>
                  <a:gd name="T18" fmla="*/ 357 w 831"/>
                  <a:gd name="T19" fmla="*/ 349 h 840"/>
                  <a:gd name="T20" fmla="*/ 375 w 831"/>
                  <a:gd name="T21" fmla="*/ 349 h 840"/>
                  <a:gd name="T22" fmla="*/ 393 w 831"/>
                  <a:gd name="T23" fmla="*/ 358 h 840"/>
                  <a:gd name="T24" fmla="*/ 411 w 831"/>
                  <a:gd name="T25" fmla="*/ 349 h 840"/>
                  <a:gd name="T26" fmla="*/ 411 w 831"/>
                  <a:gd name="T27" fmla="*/ 331 h 840"/>
                  <a:gd name="T28" fmla="*/ 420 w 831"/>
                  <a:gd name="T29" fmla="*/ 322 h 840"/>
                  <a:gd name="T30" fmla="*/ 420 w 831"/>
                  <a:gd name="T31" fmla="*/ 295 h 840"/>
                  <a:gd name="T32" fmla="*/ 411 w 831"/>
                  <a:gd name="T33" fmla="*/ 286 h 840"/>
                  <a:gd name="T34" fmla="*/ 411 w 831"/>
                  <a:gd name="T35" fmla="*/ 277 h 840"/>
                  <a:gd name="T36" fmla="*/ 420 w 831"/>
                  <a:gd name="T37" fmla="*/ 259 h 840"/>
                  <a:gd name="T38" fmla="*/ 420 w 831"/>
                  <a:gd name="T39" fmla="*/ 251 h 840"/>
                  <a:gd name="T40" fmla="*/ 420 w 831"/>
                  <a:gd name="T41" fmla="*/ 233 h 840"/>
                  <a:gd name="T42" fmla="*/ 411 w 831"/>
                  <a:gd name="T43" fmla="*/ 224 h 840"/>
                  <a:gd name="T44" fmla="*/ 420 w 831"/>
                  <a:gd name="T45" fmla="*/ 215 h 840"/>
                  <a:gd name="T46" fmla="*/ 429 w 831"/>
                  <a:gd name="T47" fmla="*/ 206 h 840"/>
                  <a:gd name="T48" fmla="*/ 446 w 831"/>
                  <a:gd name="T49" fmla="*/ 206 h 840"/>
                  <a:gd name="T50" fmla="*/ 455 w 831"/>
                  <a:gd name="T51" fmla="*/ 206 h 840"/>
                  <a:gd name="T52" fmla="*/ 446 w 831"/>
                  <a:gd name="T53" fmla="*/ 197 h 840"/>
                  <a:gd name="T54" fmla="*/ 446 w 831"/>
                  <a:gd name="T55" fmla="*/ 179 h 840"/>
                  <a:gd name="T56" fmla="*/ 446 w 831"/>
                  <a:gd name="T57" fmla="*/ 170 h 840"/>
                  <a:gd name="T58" fmla="*/ 455 w 831"/>
                  <a:gd name="T59" fmla="*/ 161 h 840"/>
                  <a:gd name="T60" fmla="*/ 464 w 831"/>
                  <a:gd name="T61" fmla="*/ 152 h 840"/>
                  <a:gd name="T62" fmla="*/ 482 w 831"/>
                  <a:gd name="T63" fmla="*/ 161 h 840"/>
                  <a:gd name="T64" fmla="*/ 491 w 831"/>
                  <a:gd name="T65" fmla="*/ 152 h 840"/>
                  <a:gd name="T66" fmla="*/ 491 w 831"/>
                  <a:gd name="T67" fmla="*/ 143 h 840"/>
                  <a:gd name="T68" fmla="*/ 482 w 831"/>
                  <a:gd name="T69" fmla="*/ 125 h 840"/>
                  <a:gd name="T70" fmla="*/ 473 w 831"/>
                  <a:gd name="T71" fmla="*/ 117 h 840"/>
                  <a:gd name="T72" fmla="*/ 464 w 831"/>
                  <a:gd name="T73" fmla="*/ 99 h 840"/>
                  <a:gd name="T74" fmla="*/ 473 w 831"/>
                  <a:gd name="T75" fmla="*/ 81 h 840"/>
                  <a:gd name="T76" fmla="*/ 482 w 831"/>
                  <a:gd name="T77" fmla="*/ 63 h 840"/>
                  <a:gd name="T78" fmla="*/ 500 w 831"/>
                  <a:gd name="T79" fmla="*/ 63 h 840"/>
                  <a:gd name="T80" fmla="*/ 509 w 831"/>
                  <a:gd name="T81" fmla="*/ 63 h 840"/>
                  <a:gd name="T82" fmla="*/ 527 w 831"/>
                  <a:gd name="T83" fmla="*/ 54 h 840"/>
                  <a:gd name="T84" fmla="*/ 536 w 831"/>
                  <a:gd name="T85" fmla="*/ 45 h 840"/>
                  <a:gd name="T86" fmla="*/ 536 w 831"/>
                  <a:gd name="T87" fmla="*/ 27 h 840"/>
                  <a:gd name="T88" fmla="*/ 536 w 831"/>
                  <a:gd name="T89" fmla="*/ 9 h 840"/>
                  <a:gd name="T90" fmla="*/ 563 w 831"/>
                  <a:gd name="T91" fmla="*/ 9 h 840"/>
                  <a:gd name="T92" fmla="*/ 625 w 831"/>
                  <a:gd name="T93" fmla="*/ 27 h 840"/>
                  <a:gd name="T94" fmla="*/ 670 w 831"/>
                  <a:gd name="T95" fmla="*/ 27 h 840"/>
                  <a:gd name="T96" fmla="*/ 706 w 831"/>
                  <a:gd name="T97" fmla="*/ 0 h 840"/>
                  <a:gd name="T98" fmla="*/ 750 w 831"/>
                  <a:gd name="T99" fmla="*/ 9 h 840"/>
                  <a:gd name="T100" fmla="*/ 786 w 831"/>
                  <a:gd name="T101" fmla="*/ 18 h 840"/>
                  <a:gd name="T102" fmla="*/ 831 w 831"/>
                  <a:gd name="T103" fmla="*/ 54 h 840"/>
                  <a:gd name="T104" fmla="*/ 786 w 831"/>
                  <a:gd name="T105" fmla="*/ 152 h 840"/>
                  <a:gd name="T106" fmla="*/ 679 w 831"/>
                  <a:gd name="T107" fmla="*/ 188 h 840"/>
                  <a:gd name="T108" fmla="*/ 732 w 831"/>
                  <a:gd name="T109" fmla="*/ 259 h 840"/>
                  <a:gd name="T110" fmla="*/ 643 w 831"/>
                  <a:gd name="T111" fmla="*/ 322 h 840"/>
                  <a:gd name="T112" fmla="*/ 491 w 831"/>
                  <a:gd name="T113" fmla="*/ 358 h 840"/>
                  <a:gd name="T114" fmla="*/ 500 w 831"/>
                  <a:gd name="T115" fmla="*/ 509 h 840"/>
                  <a:gd name="T116" fmla="*/ 464 w 831"/>
                  <a:gd name="T117" fmla="*/ 599 h 840"/>
                  <a:gd name="T118" fmla="*/ 446 w 831"/>
                  <a:gd name="T119" fmla="*/ 688 h 840"/>
                  <a:gd name="T120" fmla="*/ 330 w 831"/>
                  <a:gd name="T121" fmla="*/ 697 h 840"/>
                  <a:gd name="T122" fmla="*/ 268 w 831"/>
                  <a:gd name="T123" fmla="*/ 795 h 840"/>
                  <a:gd name="T124" fmla="*/ 107 w 831"/>
                  <a:gd name="T125" fmla="*/ 822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1" h="840">
                    <a:moveTo>
                      <a:pt x="98" y="840"/>
                    </a:moveTo>
                    <a:lnTo>
                      <a:pt x="89" y="840"/>
                    </a:lnTo>
                    <a:lnTo>
                      <a:pt x="62" y="840"/>
                    </a:lnTo>
                    <a:lnTo>
                      <a:pt x="36" y="831"/>
                    </a:lnTo>
                    <a:lnTo>
                      <a:pt x="18" y="813"/>
                    </a:lnTo>
                    <a:lnTo>
                      <a:pt x="0" y="786"/>
                    </a:lnTo>
                    <a:lnTo>
                      <a:pt x="0" y="768"/>
                    </a:lnTo>
                    <a:lnTo>
                      <a:pt x="18" y="742"/>
                    </a:lnTo>
                    <a:lnTo>
                      <a:pt x="27" y="733"/>
                    </a:lnTo>
                    <a:lnTo>
                      <a:pt x="36" y="733"/>
                    </a:lnTo>
                    <a:lnTo>
                      <a:pt x="45" y="742"/>
                    </a:lnTo>
                    <a:lnTo>
                      <a:pt x="45" y="751"/>
                    </a:lnTo>
                    <a:lnTo>
                      <a:pt x="62" y="751"/>
                    </a:lnTo>
                    <a:lnTo>
                      <a:pt x="71" y="751"/>
                    </a:lnTo>
                    <a:lnTo>
                      <a:pt x="71" y="742"/>
                    </a:lnTo>
                    <a:lnTo>
                      <a:pt x="71" y="724"/>
                    </a:lnTo>
                    <a:lnTo>
                      <a:pt x="71" y="715"/>
                    </a:lnTo>
                    <a:lnTo>
                      <a:pt x="80" y="706"/>
                    </a:lnTo>
                    <a:lnTo>
                      <a:pt x="98" y="715"/>
                    </a:lnTo>
                    <a:lnTo>
                      <a:pt x="107" y="715"/>
                    </a:lnTo>
                    <a:lnTo>
                      <a:pt x="116" y="706"/>
                    </a:lnTo>
                    <a:lnTo>
                      <a:pt x="116" y="679"/>
                    </a:lnTo>
                    <a:lnTo>
                      <a:pt x="116" y="661"/>
                    </a:lnTo>
                    <a:lnTo>
                      <a:pt x="107" y="643"/>
                    </a:lnTo>
                    <a:lnTo>
                      <a:pt x="98" y="626"/>
                    </a:lnTo>
                    <a:lnTo>
                      <a:pt x="107" y="617"/>
                    </a:lnTo>
                    <a:lnTo>
                      <a:pt x="116" y="608"/>
                    </a:lnTo>
                    <a:lnTo>
                      <a:pt x="134" y="599"/>
                    </a:lnTo>
                    <a:lnTo>
                      <a:pt x="161" y="590"/>
                    </a:lnTo>
                    <a:lnTo>
                      <a:pt x="170" y="572"/>
                    </a:lnTo>
                    <a:lnTo>
                      <a:pt x="161" y="554"/>
                    </a:lnTo>
                    <a:lnTo>
                      <a:pt x="161" y="527"/>
                    </a:lnTo>
                    <a:lnTo>
                      <a:pt x="161" y="501"/>
                    </a:lnTo>
                    <a:lnTo>
                      <a:pt x="187" y="501"/>
                    </a:lnTo>
                    <a:lnTo>
                      <a:pt x="205" y="492"/>
                    </a:lnTo>
                    <a:lnTo>
                      <a:pt x="205" y="474"/>
                    </a:lnTo>
                    <a:lnTo>
                      <a:pt x="196" y="438"/>
                    </a:lnTo>
                    <a:lnTo>
                      <a:pt x="214" y="438"/>
                    </a:lnTo>
                    <a:lnTo>
                      <a:pt x="214" y="420"/>
                    </a:lnTo>
                    <a:lnTo>
                      <a:pt x="241" y="420"/>
                    </a:lnTo>
                    <a:lnTo>
                      <a:pt x="259" y="411"/>
                    </a:lnTo>
                    <a:lnTo>
                      <a:pt x="259" y="393"/>
                    </a:lnTo>
                    <a:lnTo>
                      <a:pt x="268" y="384"/>
                    </a:lnTo>
                    <a:lnTo>
                      <a:pt x="286" y="384"/>
                    </a:lnTo>
                    <a:lnTo>
                      <a:pt x="304" y="376"/>
                    </a:lnTo>
                    <a:lnTo>
                      <a:pt x="304" y="376"/>
                    </a:lnTo>
                    <a:lnTo>
                      <a:pt x="304" y="376"/>
                    </a:lnTo>
                    <a:lnTo>
                      <a:pt x="304" y="376"/>
                    </a:lnTo>
                    <a:lnTo>
                      <a:pt x="304" y="376"/>
                    </a:lnTo>
                    <a:lnTo>
                      <a:pt x="304" y="367"/>
                    </a:lnTo>
                    <a:lnTo>
                      <a:pt x="304" y="367"/>
                    </a:lnTo>
                    <a:lnTo>
                      <a:pt x="304" y="367"/>
                    </a:lnTo>
                    <a:lnTo>
                      <a:pt x="304" y="367"/>
                    </a:lnTo>
                    <a:lnTo>
                      <a:pt x="304" y="367"/>
                    </a:lnTo>
                    <a:lnTo>
                      <a:pt x="304" y="367"/>
                    </a:lnTo>
                    <a:lnTo>
                      <a:pt x="313" y="358"/>
                    </a:lnTo>
                    <a:lnTo>
                      <a:pt x="313" y="358"/>
                    </a:lnTo>
                    <a:lnTo>
                      <a:pt x="313" y="358"/>
                    </a:lnTo>
                    <a:lnTo>
                      <a:pt x="313" y="358"/>
                    </a:lnTo>
                    <a:lnTo>
                      <a:pt x="313" y="358"/>
                    </a:lnTo>
                    <a:lnTo>
                      <a:pt x="313" y="358"/>
                    </a:lnTo>
                    <a:lnTo>
                      <a:pt x="313" y="358"/>
                    </a:lnTo>
                    <a:lnTo>
                      <a:pt x="321" y="358"/>
                    </a:lnTo>
                    <a:lnTo>
                      <a:pt x="321" y="358"/>
                    </a:lnTo>
                    <a:lnTo>
                      <a:pt x="321" y="349"/>
                    </a:lnTo>
                    <a:lnTo>
                      <a:pt x="330" y="349"/>
                    </a:lnTo>
                    <a:lnTo>
                      <a:pt x="330" y="349"/>
                    </a:lnTo>
                    <a:lnTo>
                      <a:pt x="330" y="349"/>
                    </a:lnTo>
                    <a:lnTo>
                      <a:pt x="339" y="349"/>
                    </a:lnTo>
                    <a:lnTo>
                      <a:pt x="339" y="349"/>
                    </a:lnTo>
                    <a:lnTo>
                      <a:pt x="339" y="349"/>
                    </a:lnTo>
                    <a:lnTo>
                      <a:pt x="339" y="349"/>
                    </a:lnTo>
                    <a:lnTo>
                      <a:pt x="348" y="349"/>
                    </a:lnTo>
                    <a:lnTo>
                      <a:pt x="348" y="349"/>
                    </a:lnTo>
                    <a:lnTo>
                      <a:pt x="348" y="349"/>
                    </a:lnTo>
                    <a:lnTo>
                      <a:pt x="348" y="349"/>
                    </a:lnTo>
                    <a:lnTo>
                      <a:pt x="348" y="349"/>
                    </a:lnTo>
                    <a:lnTo>
                      <a:pt x="357" y="349"/>
                    </a:lnTo>
                    <a:lnTo>
                      <a:pt x="357" y="349"/>
                    </a:lnTo>
                    <a:lnTo>
                      <a:pt x="357" y="349"/>
                    </a:lnTo>
                    <a:lnTo>
                      <a:pt x="357" y="349"/>
                    </a:lnTo>
                    <a:lnTo>
                      <a:pt x="366" y="349"/>
                    </a:lnTo>
                    <a:lnTo>
                      <a:pt x="366" y="349"/>
                    </a:lnTo>
                    <a:lnTo>
                      <a:pt x="366" y="349"/>
                    </a:lnTo>
                    <a:lnTo>
                      <a:pt x="375" y="349"/>
                    </a:lnTo>
                    <a:lnTo>
                      <a:pt x="375" y="349"/>
                    </a:lnTo>
                    <a:lnTo>
                      <a:pt x="375" y="349"/>
                    </a:lnTo>
                    <a:lnTo>
                      <a:pt x="375" y="349"/>
                    </a:lnTo>
                    <a:lnTo>
                      <a:pt x="384" y="349"/>
                    </a:lnTo>
                    <a:lnTo>
                      <a:pt x="384" y="349"/>
                    </a:lnTo>
                    <a:lnTo>
                      <a:pt x="384" y="349"/>
                    </a:lnTo>
                    <a:lnTo>
                      <a:pt x="384" y="349"/>
                    </a:lnTo>
                    <a:lnTo>
                      <a:pt x="393" y="349"/>
                    </a:lnTo>
                    <a:lnTo>
                      <a:pt x="393" y="349"/>
                    </a:lnTo>
                    <a:lnTo>
                      <a:pt x="393" y="358"/>
                    </a:lnTo>
                    <a:lnTo>
                      <a:pt x="393" y="358"/>
                    </a:lnTo>
                    <a:lnTo>
                      <a:pt x="393" y="358"/>
                    </a:lnTo>
                    <a:lnTo>
                      <a:pt x="402" y="358"/>
                    </a:lnTo>
                    <a:lnTo>
                      <a:pt x="402" y="358"/>
                    </a:lnTo>
                    <a:lnTo>
                      <a:pt x="402" y="358"/>
                    </a:lnTo>
                    <a:lnTo>
                      <a:pt x="402" y="358"/>
                    </a:lnTo>
                    <a:lnTo>
                      <a:pt x="411" y="358"/>
                    </a:lnTo>
                    <a:lnTo>
                      <a:pt x="411" y="349"/>
                    </a:lnTo>
                    <a:lnTo>
                      <a:pt x="411" y="349"/>
                    </a:lnTo>
                    <a:lnTo>
                      <a:pt x="411" y="349"/>
                    </a:lnTo>
                    <a:lnTo>
                      <a:pt x="411" y="349"/>
                    </a:lnTo>
                    <a:lnTo>
                      <a:pt x="411" y="340"/>
                    </a:lnTo>
                    <a:lnTo>
                      <a:pt x="411" y="340"/>
                    </a:lnTo>
                    <a:lnTo>
                      <a:pt x="411" y="340"/>
                    </a:lnTo>
                    <a:lnTo>
                      <a:pt x="411" y="340"/>
                    </a:lnTo>
                    <a:lnTo>
                      <a:pt x="411" y="331"/>
                    </a:lnTo>
                    <a:lnTo>
                      <a:pt x="411" y="331"/>
                    </a:lnTo>
                    <a:lnTo>
                      <a:pt x="411" y="331"/>
                    </a:lnTo>
                    <a:lnTo>
                      <a:pt x="411" y="331"/>
                    </a:lnTo>
                    <a:lnTo>
                      <a:pt x="411" y="331"/>
                    </a:lnTo>
                    <a:lnTo>
                      <a:pt x="411" y="331"/>
                    </a:lnTo>
                    <a:lnTo>
                      <a:pt x="420" y="322"/>
                    </a:lnTo>
                    <a:lnTo>
                      <a:pt x="420" y="322"/>
                    </a:lnTo>
                    <a:lnTo>
                      <a:pt x="420" y="322"/>
                    </a:lnTo>
                    <a:lnTo>
                      <a:pt x="420" y="322"/>
                    </a:lnTo>
                    <a:lnTo>
                      <a:pt x="420" y="313"/>
                    </a:lnTo>
                    <a:lnTo>
                      <a:pt x="420" y="313"/>
                    </a:lnTo>
                    <a:lnTo>
                      <a:pt x="420" y="313"/>
                    </a:lnTo>
                    <a:lnTo>
                      <a:pt x="420" y="304"/>
                    </a:lnTo>
                    <a:lnTo>
                      <a:pt x="420" y="304"/>
                    </a:lnTo>
                    <a:lnTo>
                      <a:pt x="420" y="304"/>
                    </a:lnTo>
                    <a:lnTo>
                      <a:pt x="420" y="295"/>
                    </a:lnTo>
                    <a:lnTo>
                      <a:pt x="420" y="295"/>
                    </a:lnTo>
                    <a:lnTo>
                      <a:pt x="420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95"/>
                    </a:lnTo>
                    <a:lnTo>
                      <a:pt x="411" y="286"/>
                    </a:lnTo>
                    <a:lnTo>
                      <a:pt x="411" y="286"/>
                    </a:lnTo>
                    <a:lnTo>
                      <a:pt x="411" y="286"/>
                    </a:lnTo>
                    <a:lnTo>
                      <a:pt x="411" y="286"/>
                    </a:lnTo>
                    <a:lnTo>
                      <a:pt x="411" y="286"/>
                    </a:lnTo>
                    <a:lnTo>
                      <a:pt x="411" y="286"/>
                    </a:lnTo>
                    <a:lnTo>
                      <a:pt x="411" y="277"/>
                    </a:lnTo>
                    <a:lnTo>
                      <a:pt x="411" y="277"/>
                    </a:lnTo>
                    <a:lnTo>
                      <a:pt x="411" y="277"/>
                    </a:lnTo>
                    <a:lnTo>
                      <a:pt x="411" y="277"/>
                    </a:lnTo>
                    <a:lnTo>
                      <a:pt x="411" y="277"/>
                    </a:lnTo>
                    <a:lnTo>
                      <a:pt x="411" y="277"/>
                    </a:lnTo>
                    <a:lnTo>
                      <a:pt x="411" y="268"/>
                    </a:lnTo>
                    <a:lnTo>
                      <a:pt x="411" y="268"/>
                    </a:lnTo>
                    <a:lnTo>
                      <a:pt x="411" y="268"/>
                    </a:lnTo>
                    <a:lnTo>
                      <a:pt x="411" y="268"/>
                    </a:lnTo>
                    <a:lnTo>
                      <a:pt x="411" y="268"/>
                    </a:lnTo>
                    <a:lnTo>
                      <a:pt x="411" y="259"/>
                    </a:lnTo>
                    <a:lnTo>
                      <a:pt x="411" y="259"/>
                    </a:lnTo>
                    <a:lnTo>
                      <a:pt x="420" y="259"/>
                    </a:lnTo>
                    <a:lnTo>
                      <a:pt x="420" y="259"/>
                    </a:lnTo>
                    <a:lnTo>
                      <a:pt x="420" y="259"/>
                    </a:lnTo>
                    <a:lnTo>
                      <a:pt x="420" y="259"/>
                    </a:lnTo>
                    <a:lnTo>
                      <a:pt x="420" y="259"/>
                    </a:lnTo>
                    <a:lnTo>
                      <a:pt x="420" y="251"/>
                    </a:lnTo>
                    <a:lnTo>
                      <a:pt x="420" y="251"/>
                    </a:lnTo>
                    <a:lnTo>
                      <a:pt x="420" y="251"/>
                    </a:lnTo>
                    <a:lnTo>
                      <a:pt x="420" y="251"/>
                    </a:lnTo>
                    <a:lnTo>
                      <a:pt x="420" y="242"/>
                    </a:lnTo>
                    <a:lnTo>
                      <a:pt x="420" y="242"/>
                    </a:lnTo>
                    <a:lnTo>
                      <a:pt x="420" y="242"/>
                    </a:lnTo>
                    <a:lnTo>
                      <a:pt x="420" y="233"/>
                    </a:lnTo>
                    <a:lnTo>
                      <a:pt x="420" y="233"/>
                    </a:lnTo>
                    <a:lnTo>
                      <a:pt x="420" y="233"/>
                    </a:lnTo>
                    <a:lnTo>
                      <a:pt x="420" y="233"/>
                    </a:lnTo>
                    <a:lnTo>
                      <a:pt x="420" y="233"/>
                    </a:lnTo>
                    <a:lnTo>
                      <a:pt x="420" y="224"/>
                    </a:lnTo>
                    <a:lnTo>
                      <a:pt x="420" y="224"/>
                    </a:lnTo>
                    <a:lnTo>
                      <a:pt x="420" y="224"/>
                    </a:lnTo>
                    <a:lnTo>
                      <a:pt x="411" y="224"/>
                    </a:lnTo>
                    <a:lnTo>
                      <a:pt x="411" y="224"/>
                    </a:lnTo>
                    <a:lnTo>
                      <a:pt x="411" y="224"/>
                    </a:lnTo>
                    <a:lnTo>
                      <a:pt x="411" y="224"/>
                    </a:lnTo>
                    <a:lnTo>
                      <a:pt x="411" y="224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11" y="215"/>
                    </a:lnTo>
                    <a:lnTo>
                      <a:pt x="420" y="215"/>
                    </a:lnTo>
                    <a:lnTo>
                      <a:pt x="420" y="215"/>
                    </a:lnTo>
                    <a:lnTo>
                      <a:pt x="420" y="215"/>
                    </a:lnTo>
                    <a:lnTo>
                      <a:pt x="420" y="215"/>
                    </a:lnTo>
                    <a:lnTo>
                      <a:pt x="420" y="215"/>
                    </a:lnTo>
                    <a:lnTo>
                      <a:pt x="420" y="206"/>
                    </a:lnTo>
                    <a:lnTo>
                      <a:pt x="420" y="206"/>
                    </a:lnTo>
                    <a:lnTo>
                      <a:pt x="420" y="206"/>
                    </a:lnTo>
                    <a:lnTo>
                      <a:pt x="420" y="206"/>
                    </a:lnTo>
                    <a:lnTo>
                      <a:pt x="429" y="206"/>
                    </a:lnTo>
                    <a:lnTo>
                      <a:pt x="429" y="206"/>
                    </a:lnTo>
                    <a:lnTo>
                      <a:pt x="429" y="206"/>
                    </a:lnTo>
                    <a:lnTo>
                      <a:pt x="429" y="206"/>
                    </a:lnTo>
                    <a:lnTo>
                      <a:pt x="429" y="206"/>
                    </a:lnTo>
                    <a:lnTo>
                      <a:pt x="438" y="206"/>
                    </a:lnTo>
                    <a:lnTo>
                      <a:pt x="438" y="206"/>
                    </a:lnTo>
                    <a:lnTo>
                      <a:pt x="438" y="206"/>
                    </a:lnTo>
                    <a:lnTo>
                      <a:pt x="438" y="206"/>
                    </a:lnTo>
                    <a:lnTo>
                      <a:pt x="446" y="206"/>
                    </a:lnTo>
                    <a:lnTo>
                      <a:pt x="446" y="206"/>
                    </a:lnTo>
                    <a:lnTo>
                      <a:pt x="446" y="206"/>
                    </a:lnTo>
                    <a:lnTo>
                      <a:pt x="446" y="206"/>
                    </a:lnTo>
                    <a:lnTo>
                      <a:pt x="446" y="206"/>
                    </a:lnTo>
                    <a:lnTo>
                      <a:pt x="446" y="206"/>
                    </a:lnTo>
                    <a:lnTo>
                      <a:pt x="455" y="206"/>
                    </a:lnTo>
                    <a:lnTo>
                      <a:pt x="455" y="206"/>
                    </a:lnTo>
                    <a:lnTo>
                      <a:pt x="455" y="206"/>
                    </a:lnTo>
                    <a:lnTo>
                      <a:pt x="455" y="206"/>
                    </a:lnTo>
                    <a:lnTo>
                      <a:pt x="455" y="206"/>
                    </a:lnTo>
                    <a:lnTo>
                      <a:pt x="455" y="206"/>
                    </a:lnTo>
                    <a:lnTo>
                      <a:pt x="455" y="206"/>
                    </a:lnTo>
                    <a:lnTo>
                      <a:pt x="455" y="206"/>
                    </a:lnTo>
                    <a:lnTo>
                      <a:pt x="446" y="206"/>
                    </a:lnTo>
                    <a:lnTo>
                      <a:pt x="446" y="206"/>
                    </a:lnTo>
                    <a:lnTo>
                      <a:pt x="446" y="197"/>
                    </a:lnTo>
                    <a:lnTo>
                      <a:pt x="446" y="197"/>
                    </a:lnTo>
                    <a:lnTo>
                      <a:pt x="446" y="197"/>
                    </a:lnTo>
                    <a:lnTo>
                      <a:pt x="446" y="197"/>
                    </a:lnTo>
                    <a:lnTo>
                      <a:pt x="446" y="188"/>
                    </a:lnTo>
                    <a:lnTo>
                      <a:pt x="446" y="188"/>
                    </a:lnTo>
                    <a:lnTo>
                      <a:pt x="446" y="188"/>
                    </a:lnTo>
                    <a:lnTo>
                      <a:pt x="446" y="188"/>
                    </a:lnTo>
                    <a:lnTo>
                      <a:pt x="446" y="188"/>
                    </a:lnTo>
                    <a:lnTo>
                      <a:pt x="446" y="179"/>
                    </a:lnTo>
                    <a:lnTo>
                      <a:pt x="446" y="179"/>
                    </a:lnTo>
                    <a:lnTo>
                      <a:pt x="446" y="179"/>
                    </a:lnTo>
                    <a:lnTo>
                      <a:pt x="446" y="179"/>
                    </a:lnTo>
                    <a:lnTo>
                      <a:pt x="446" y="179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46" y="170"/>
                    </a:lnTo>
                    <a:lnTo>
                      <a:pt x="455" y="161"/>
                    </a:lnTo>
                    <a:lnTo>
                      <a:pt x="455" y="161"/>
                    </a:lnTo>
                    <a:lnTo>
                      <a:pt x="455" y="161"/>
                    </a:lnTo>
                    <a:lnTo>
                      <a:pt x="455" y="161"/>
                    </a:lnTo>
                    <a:lnTo>
                      <a:pt x="455" y="161"/>
                    </a:lnTo>
                    <a:lnTo>
                      <a:pt x="455" y="161"/>
                    </a:lnTo>
                    <a:lnTo>
                      <a:pt x="455" y="161"/>
                    </a:lnTo>
                    <a:lnTo>
                      <a:pt x="455" y="161"/>
                    </a:lnTo>
                    <a:lnTo>
                      <a:pt x="455" y="161"/>
                    </a:lnTo>
                    <a:lnTo>
                      <a:pt x="455" y="161"/>
                    </a:lnTo>
                    <a:lnTo>
                      <a:pt x="464" y="152"/>
                    </a:lnTo>
                    <a:lnTo>
                      <a:pt x="464" y="152"/>
                    </a:lnTo>
                    <a:lnTo>
                      <a:pt x="464" y="152"/>
                    </a:lnTo>
                    <a:lnTo>
                      <a:pt x="464" y="152"/>
                    </a:lnTo>
                    <a:lnTo>
                      <a:pt x="464" y="152"/>
                    </a:lnTo>
                    <a:lnTo>
                      <a:pt x="464" y="152"/>
                    </a:lnTo>
                    <a:lnTo>
                      <a:pt x="473" y="161"/>
                    </a:lnTo>
                    <a:lnTo>
                      <a:pt x="473" y="161"/>
                    </a:lnTo>
                    <a:lnTo>
                      <a:pt x="473" y="161"/>
                    </a:lnTo>
                    <a:lnTo>
                      <a:pt x="473" y="161"/>
                    </a:lnTo>
                    <a:lnTo>
                      <a:pt x="473" y="161"/>
                    </a:lnTo>
                    <a:lnTo>
                      <a:pt x="482" y="161"/>
                    </a:lnTo>
                    <a:lnTo>
                      <a:pt x="482" y="161"/>
                    </a:lnTo>
                    <a:lnTo>
                      <a:pt x="482" y="161"/>
                    </a:lnTo>
                    <a:lnTo>
                      <a:pt x="482" y="161"/>
                    </a:lnTo>
                    <a:lnTo>
                      <a:pt x="491" y="161"/>
                    </a:lnTo>
                    <a:lnTo>
                      <a:pt x="491" y="161"/>
                    </a:lnTo>
                    <a:lnTo>
                      <a:pt x="491" y="161"/>
                    </a:lnTo>
                    <a:lnTo>
                      <a:pt x="491" y="152"/>
                    </a:lnTo>
                    <a:lnTo>
                      <a:pt x="491" y="152"/>
                    </a:lnTo>
                    <a:lnTo>
                      <a:pt x="491" y="152"/>
                    </a:lnTo>
                    <a:lnTo>
                      <a:pt x="491" y="152"/>
                    </a:lnTo>
                    <a:lnTo>
                      <a:pt x="491" y="152"/>
                    </a:lnTo>
                    <a:lnTo>
                      <a:pt x="491" y="152"/>
                    </a:lnTo>
                    <a:lnTo>
                      <a:pt x="491" y="152"/>
                    </a:lnTo>
                    <a:lnTo>
                      <a:pt x="491" y="152"/>
                    </a:lnTo>
                    <a:lnTo>
                      <a:pt x="491" y="143"/>
                    </a:lnTo>
                    <a:lnTo>
                      <a:pt x="491" y="143"/>
                    </a:lnTo>
                    <a:lnTo>
                      <a:pt x="491" y="143"/>
                    </a:lnTo>
                    <a:lnTo>
                      <a:pt x="491" y="143"/>
                    </a:lnTo>
                    <a:lnTo>
                      <a:pt x="491" y="143"/>
                    </a:lnTo>
                    <a:lnTo>
                      <a:pt x="491" y="134"/>
                    </a:lnTo>
                    <a:lnTo>
                      <a:pt x="491" y="134"/>
                    </a:lnTo>
                    <a:lnTo>
                      <a:pt x="482" y="134"/>
                    </a:lnTo>
                    <a:lnTo>
                      <a:pt x="482" y="134"/>
                    </a:lnTo>
                    <a:lnTo>
                      <a:pt x="482" y="125"/>
                    </a:lnTo>
                    <a:lnTo>
                      <a:pt x="482" y="125"/>
                    </a:lnTo>
                    <a:lnTo>
                      <a:pt x="482" y="125"/>
                    </a:lnTo>
                    <a:lnTo>
                      <a:pt x="482" y="125"/>
                    </a:lnTo>
                    <a:lnTo>
                      <a:pt x="482" y="125"/>
                    </a:lnTo>
                    <a:lnTo>
                      <a:pt x="482" y="117"/>
                    </a:lnTo>
                    <a:lnTo>
                      <a:pt x="482" y="117"/>
                    </a:lnTo>
                    <a:lnTo>
                      <a:pt x="473" y="117"/>
                    </a:lnTo>
                    <a:lnTo>
                      <a:pt x="473" y="117"/>
                    </a:lnTo>
                    <a:lnTo>
                      <a:pt x="473" y="117"/>
                    </a:lnTo>
                    <a:lnTo>
                      <a:pt x="473" y="108"/>
                    </a:lnTo>
                    <a:lnTo>
                      <a:pt x="473" y="108"/>
                    </a:lnTo>
                    <a:lnTo>
                      <a:pt x="473" y="108"/>
                    </a:lnTo>
                    <a:lnTo>
                      <a:pt x="464" y="108"/>
                    </a:lnTo>
                    <a:lnTo>
                      <a:pt x="464" y="99"/>
                    </a:lnTo>
                    <a:lnTo>
                      <a:pt x="464" y="99"/>
                    </a:lnTo>
                    <a:lnTo>
                      <a:pt x="464" y="99"/>
                    </a:lnTo>
                    <a:lnTo>
                      <a:pt x="464" y="99"/>
                    </a:lnTo>
                    <a:lnTo>
                      <a:pt x="464" y="90"/>
                    </a:lnTo>
                    <a:lnTo>
                      <a:pt x="464" y="90"/>
                    </a:lnTo>
                    <a:lnTo>
                      <a:pt x="464" y="90"/>
                    </a:lnTo>
                    <a:lnTo>
                      <a:pt x="464" y="90"/>
                    </a:lnTo>
                    <a:lnTo>
                      <a:pt x="464" y="81"/>
                    </a:lnTo>
                    <a:lnTo>
                      <a:pt x="473" y="81"/>
                    </a:lnTo>
                    <a:lnTo>
                      <a:pt x="473" y="81"/>
                    </a:lnTo>
                    <a:lnTo>
                      <a:pt x="473" y="72"/>
                    </a:lnTo>
                    <a:lnTo>
                      <a:pt x="473" y="72"/>
                    </a:lnTo>
                    <a:lnTo>
                      <a:pt x="473" y="72"/>
                    </a:lnTo>
                    <a:lnTo>
                      <a:pt x="473" y="63"/>
                    </a:lnTo>
                    <a:lnTo>
                      <a:pt x="473" y="63"/>
                    </a:lnTo>
                    <a:lnTo>
                      <a:pt x="473" y="63"/>
                    </a:lnTo>
                    <a:lnTo>
                      <a:pt x="473" y="63"/>
                    </a:lnTo>
                    <a:lnTo>
                      <a:pt x="482" y="63"/>
                    </a:lnTo>
                    <a:lnTo>
                      <a:pt x="482" y="63"/>
                    </a:lnTo>
                    <a:lnTo>
                      <a:pt x="482" y="63"/>
                    </a:lnTo>
                    <a:lnTo>
                      <a:pt x="482" y="63"/>
                    </a:lnTo>
                    <a:lnTo>
                      <a:pt x="491" y="63"/>
                    </a:lnTo>
                    <a:lnTo>
                      <a:pt x="491" y="63"/>
                    </a:lnTo>
                    <a:lnTo>
                      <a:pt x="491" y="63"/>
                    </a:lnTo>
                    <a:lnTo>
                      <a:pt x="500" y="63"/>
                    </a:lnTo>
                    <a:lnTo>
                      <a:pt x="500" y="63"/>
                    </a:lnTo>
                    <a:lnTo>
                      <a:pt x="500" y="63"/>
                    </a:lnTo>
                    <a:lnTo>
                      <a:pt x="500" y="63"/>
                    </a:lnTo>
                    <a:lnTo>
                      <a:pt x="500" y="63"/>
                    </a:lnTo>
                    <a:lnTo>
                      <a:pt x="509" y="63"/>
                    </a:lnTo>
                    <a:lnTo>
                      <a:pt x="509" y="63"/>
                    </a:lnTo>
                    <a:lnTo>
                      <a:pt x="509" y="63"/>
                    </a:lnTo>
                    <a:lnTo>
                      <a:pt x="509" y="63"/>
                    </a:lnTo>
                    <a:lnTo>
                      <a:pt x="509" y="63"/>
                    </a:lnTo>
                    <a:lnTo>
                      <a:pt x="518" y="63"/>
                    </a:lnTo>
                    <a:lnTo>
                      <a:pt x="518" y="54"/>
                    </a:lnTo>
                    <a:lnTo>
                      <a:pt x="518" y="54"/>
                    </a:lnTo>
                    <a:lnTo>
                      <a:pt x="518" y="54"/>
                    </a:lnTo>
                    <a:lnTo>
                      <a:pt x="518" y="54"/>
                    </a:lnTo>
                    <a:lnTo>
                      <a:pt x="518" y="54"/>
                    </a:lnTo>
                    <a:lnTo>
                      <a:pt x="527" y="54"/>
                    </a:lnTo>
                    <a:lnTo>
                      <a:pt x="527" y="54"/>
                    </a:lnTo>
                    <a:lnTo>
                      <a:pt x="527" y="54"/>
                    </a:lnTo>
                    <a:lnTo>
                      <a:pt x="527" y="54"/>
                    </a:lnTo>
                    <a:lnTo>
                      <a:pt x="527" y="45"/>
                    </a:lnTo>
                    <a:lnTo>
                      <a:pt x="527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45"/>
                    </a:lnTo>
                    <a:lnTo>
                      <a:pt x="536" y="36"/>
                    </a:lnTo>
                    <a:lnTo>
                      <a:pt x="536" y="36"/>
                    </a:lnTo>
                    <a:lnTo>
                      <a:pt x="536" y="36"/>
                    </a:lnTo>
                    <a:lnTo>
                      <a:pt x="536" y="36"/>
                    </a:lnTo>
                    <a:lnTo>
                      <a:pt x="536" y="27"/>
                    </a:lnTo>
                    <a:lnTo>
                      <a:pt x="536" y="27"/>
                    </a:lnTo>
                    <a:lnTo>
                      <a:pt x="536" y="27"/>
                    </a:lnTo>
                    <a:lnTo>
                      <a:pt x="536" y="27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36" y="18"/>
                    </a:lnTo>
                    <a:lnTo>
                      <a:pt x="536" y="9"/>
                    </a:lnTo>
                    <a:lnTo>
                      <a:pt x="536" y="9"/>
                    </a:lnTo>
                    <a:lnTo>
                      <a:pt x="545" y="9"/>
                    </a:lnTo>
                    <a:lnTo>
                      <a:pt x="545" y="9"/>
                    </a:lnTo>
                    <a:lnTo>
                      <a:pt x="545" y="9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45" y="0"/>
                    </a:lnTo>
                    <a:lnTo>
                      <a:pt x="554" y="0"/>
                    </a:lnTo>
                    <a:lnTo>
                      <a:pt x="563" y="9"/>
                    </a:lnTo>
                    <a:lnTo>
                      <a:pt x="572" y="9"/>
                    </a:lnTo>
                    <a:lnTo>
                      <a:pt x="580" y="9"/>
                    </a:lnTo>
                    <a:lnTo>
                      <a:pt x="580" y="18"/>
                    </a:lnTo>
                    <a:lnTo>
                      <a:pt x="589" y="18"/>
                    </a:lnTo>
                    <a:lnTo>
                      <a:pt x="598" y="18"/>
                    </a:lnTo>
                    <a:lnTo>
                      <a:pt x="607" y="18"/>
                    </a:lnTo>
                    <a:lnTo>
                      <a:pt x="616" y="27"/>
                    </a:lnTo>
                    <a:lnTo>
                      <a:pt x="625" y="27"/>
                    </a:lnTo>
                    <a:lnTo>
                      <a:pt x="625" y="27"/>
                    </a:lnTo>
                    <a:lnTo>
                      <a:pt x="634" y="27"/>
                    </a:lnTo>
                    <a:lnTo>
                      <a:pt x="643" y="27"/>
                    </a:lnTo>
                    <a:lnTo>
                      <a:pt x="652" y="27"/>
                    </a:lnTo>
                    <a:lnTo>
                      <a:pt x="652" y="27"/>
                    </a:lnTo>
                    <a:lnTo>
                      <a:pt x="661" y="27"/>
                    </a:lnTo>
                    <a:lnTo>
                      <a:pt x="670" y="27"/>
                    </a:lnTo>
                    <a:lnTo>
                      <a:pt x="670" y="27"/>
                    </a:lnTo>
                    <a:lnTo>
                      <a:pt x="679" y="18"/>
                    </a:lnTo>
                    <a:lnTo>
                      <a:pt x="679" y="18"/>
                    </a:lnTo>
                    <a:lnTo>
                      <a:pt x="679" y="9"/>
                    </a:lnTo>
                    <a:lnTo>
                      <a:pt x="688" y="9"/>
                    </a:lnTo>
                    <a:lnTo>
                      <a:pt x="688" y="9"/>
                    </a:lnTo>
                    <a:lnTo>
                      <a:pt x="697" y="9"/>
                    </a:lnTo>
                    <a:lnTo>
                      <a:pt x="697" y="0"/>
                    </a:lnTo>
                    <a:lnTo>
                      <a:pt x="706" y="0"/>
                    </a:lnTo>
                    <a:lnTo>
                      <a:pt x="714" y="0"/>
                    </a:lnTo>
                    <a:lnTo>
                      <a:pt x="714" y="0"/>
                    </a:lnTo>
                    <a:lnTo>
                      <a:pt x="723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41" y="9"/>
                    </a:lnTo>
                    <a:lnTo>
                      <a:pt x="750" y="9"/>
                    </a:lnTo>
                    <a:lnTo>
                      <a:pt x="750" y="9"/>
                    </a:lnTo>
                    <a:lnTo>
                      <a:pt x="750" y="9"/>
                    </a:lnTo>
                    <a:lnTo>
                      <a:pt x="759" y="9"/>
                    </a:lnTo>
                    <a:lnTo>
                      <a:pt x="759" y="18"/>
                    </a:lnTo>
                    <a:lnTo>
                      <a:pt x="759" y="18"/>
                    </a:lnTo>
                    <a:lnTo>
                      <a:pt x="768" y="18"/>
                    </a:lnTo>
                    <a:lnTo>
                      <a:pt x="777" y="18"/>
                    </a:lnTo>
                    <a:lnTo>
                      <a:pt x="777" y="18"/>
                    </a:lnTo>
                    <a:lnTo>
                      <a:pt x="786" y="18"/>
                    </a:lnTo>
                    <a:lnTo>
                      <a:pt x="795" y="18"/>
                    </a:lnTo>
                    <a:lnTo>
                      <a:pt x="804" y="18"/>
                    </a:lnTo>
                    <a:lnTo>
                      <a:pt x="813" y="18"/>
                    </a:lnTo>
                    <a:lnTo>
                      <a:pt x="822" y="18"/>
                    </a:lnTo>
                    <a:lnTo>
                      <a:pt x="822" y="18"/>
                    </a:lnTo>
                    <a:lnTo>
                      <a:pt x="831" y="18"/>
                    </a:lnTo>
                    <a:lnTo>
                      <a:pt x="831" y="36"/>
                    </a:lnTo>
                    <a:lnTo>
                      <a:pt x="831" y="54"/>
                    </a:lnTo>
                    <a:lnTo>
                      <a:pt x="822" y="63"/>
                    </a:lnTo>
                    <a:lnTo>
                      <a:pt x="804" y="63"/>
                    </a:lnTo>
                    <a:lnTo>
                      <a:pt x="804" y="81"/>
                    </a:lnTo>
                    <a:lnTo>
                      <a:pt x="804" y="108"/>
                    </a:lnTo>
                    <a:lnTo>
                      <a:pt x="795" y="117"/>
                    </a:lnTo>
                    <a:lnTo>
                      <a:pt x="795" y="134"/>
                    </a:lnTo>
                    <a:lnTo>
                      <a:pt x="795" y="143"/>
                    </a:lnTo>
                    <a:lnTo>
                      <a:pt x="786" y="152"/>
                    </a:lnTo>
                    <a:lnTo>
                      <a:pt x="786" y="170"/>
                    </a:lnTo>
                    <a:lnTo>
                      <a:pt x="786" y="188"/>
                    </a:lnTo>
                    <a:lnTo>
                      <a:pt x="768" y="188"/>
                    </a:lnTo>
                    <a:lnTo>
                      <a:pt x="750" y="188"/>
                    </a:lnTo>
                    <a:lnTo>
                      <a:pt x="732" y="179"/>
                    </a:lnTo>
                    <a:lnTo>
                      <a:pt x="706" y="179"/>
                    </a:lnTo>
                    <a:lnTo>
                      <a:pt x="688" y="179"/>
                    </a:lnTo>
                    <a:lnTo>
                      <a:pt x="679" y="188"/>
                    </a:lnTo>
                    <a:lnTo>
                      <a:pt x="670" y="197"/>
                    </a:lnTo>
                    <a:lnTo>
                      <a:pt x="670" y="215"/>
                    </a:lnTo>
                    <a:lnTo>
                      <a:pt x="679" y="233"/>
                    </a:lnTo>
                    <a:lnTo>
                      <a:pt x="697" y="224"/>
                    </a:lnTo>
                    <a:lnTo>
                      <a:pt x="697" y="233"/>
                    </a:lnTo>
                    <a:lnTo>
                      <a:pt x="714" y="233"/>
                    </a:lnTo>
                    <a:lnTo>
                      <a:pt x="723" y="251"/>
                    </a:lnTo>
                    <a:lnTo>
                      <a:pt x="732" y="259"/>
                    </a:lnTo>
                    <a:lnTo>
                      <a:pt x="723" y="268"/>
                    </a:lnTo>
                    <a:lnTo>
                      <a:pt x="714" y="268"/>
                    </a:lnTo>
                    <a:lnTo>
                      <a:pt x="706" y="286"/>
                    </a:lnTo>
                    <a:lnTo>
                      <a:pt x="706" y="313"/>
                    </a:lnTo>
                    <a:lnTo>
                      <a:pt x="679" y="313"/>
                    </a:lnTo>
                    <a:lnTo>
                      <a:pt x="670" y="322"/>
                    </a:lnTo>
                    <a:lnTo>
                      <a:pt x="652" y="313"/>
                    </a:lnTo>
                    <a:lnTo>
                      <a:pt x="643" y="322"/>
                    </a:lnTo>
                    <a:lnTo>
                      <a:pt x="625" y="331"/>
                    </a:lnTo>
                    <a:lnTo>
                      <a:pt x="607" y="340"/>
                    </a:lnTo>
                    <a:lnTo>
                      <a:pt x="589" y="349"/>
                    </a:lnTo>
                    <a:lnTo>
                      <a:pt x="572" y="340"/>
                    </a:lnTo>
                    <a:lnTo>
                      <a:pt x="554" y="349"/>
                    </a:lnTo>
                    <a:lnTo>
                      <a:pt x="545" y="358"/>
                    </a:lnTo>
                    <a:lnTo>
                      <a:pt x="518" y="358"/>
                    </a:lnTo>
                    <a:lnTo>
                      <a:pt x="491" y="358"/>
                    </a:lnTo>
                    <a:lnTo>
                      <a:pt x="491" y="367"/>
                    </a:lnTo>
                    <a:lnTo>
                      <a:pt x="491" y="393"/>
                    </a:lnTo>
                    <a:lnTo>
                      <a:pt x="491" y="402"/>
                    </a:lnTo>
                    <a:lnTo>
                      <a:pt x="500" y="411"/>
                    </a:lnTo>
                    <a:lnTo>
                      <a:pt x="509" y="429"/>
                    </a:lnTo>
                    <a:lnTo>
                      <a:pt x="518" y="447"/>
                    </a:lnTo>
                    <a:lnTo>
                      <a:pt x="509" y="474"/>
                    </a:lnTo>
                    <a:lnTo>
                      <a:pt x="500" y="509"/>
                    </a:lnTo>
                    <a:lnTo>
                      <a:pt x="491" y="527"/>
                    </a:lnTo>
                    <a:lnTo>
                      <a:pt x="491" y="536"/>
                    </a:lnTo>
                    <a:lnTo>
                      <a:pt x="473" y="545"/>
                    </a:lnTo>
                    <a:lnTo>
                      <a:pt x="455" y="554"/>
                    </a:lnTo>
                    <a:lnTo>
                      <a:pt x="446" y="563"/>
                    </a:lnTo>
                    <a:lnTo>
                      <a:pt x="446" y="581"/>
                    </a:lnTo>
                    <a:lnTo>
                      <a:pt x="446" y="599"/>
                    </a:lnTo>
                    <a:lnTo>
                      <a:pt x="464" y="599"/>
                    </a:lnTo>
                    <a:lnTo>
                      <a:pt x="464" y="608"/>
                    </a:lnTo>
                    <a:lnTo>
                      <a:pt x="464" y="634"/>
                    </a:lnTo>
                    <a:lnTo>
                      <a:pt x="446" y="634"/>
                    </a:lnTo>
                    <a:lnTo>
                      <a:pt x="438" y="634"/>
                    </a:lnTo>
                    <a:lnTo>
                      <a:pt x="446" y="652"/>
                    </a:lnTo>
                    <a:lnTo>
                      <a:pt x="455" y="670"/>
                    </a:lnTo>
                    <a:lnTo>
                      <a:pt x="455" y="688"/>
                    </a:lnTo>
                    <a:lnTo>
                      <a:pt x="446" y="688"/>
                    </a:lnTo>
                    <a:lnTo>
                      <a:pt x="420" y="679"/>
                    </a:lnTo>
                    <a:lnTo>
                      <a:pt x="402" y="697"/>
                    </a:lnTo>
                    <a:lnTo>
                      <a:pt x="384" y="688"/>
                    </a:lnTo>
                    <a:lnTo>
                      <a:pt x="366" y="688"/>
                    </a:lnTo>
                    <a:lnTo>
                      <a:pt x="357" y="688"/>
                    </a:lnTo>
                    <a:lnTo>
                      <a:pt x="348" y="697"/>
                    </a:lnTo>
                    <a:lnTo>
                      <a:pt x="348" y="697"/>
                    </a:lnTo>
                    <a:lnTo>
                      <a:pt x="330" y="697"/>
                    </a:lnTo>
                    <a:lnTo>
                      <a:pt x="321" y="706"/>
                    </a:lnTo>
                    <a:lnTo>
                      <a:pt x="321" y="724"/>
                    </a:lnTo>
                    <a:lnTo>
                      <a:pt x="313" y="742"/>
                    </a:lnTo>
                    <a:lnTo>
                      <a:pt x="304" y="751"/>
                    </a:lnTo>
                    <a:lnTo>
                      <a:pt x="286" y="759"/>
                    </a:lnTo>
                    <a:lnTo>
                      <a:pt x="277" y="759"/>
                    </a:lnTo>
                    <a:lnTo>
                      <a:pt x="268" y="777"/>
                    </a:lnTo>
                    <a:lnTo>
                      <a:pt x="268" y="795"/>
                    </a:lnTo>
                    <a:lnTo>
                      <a:pt x="268" y="813"/>
                    </a:lnTo>
                    <a:lnTo>
                      <a:pt x="250" y="813"/>
                    </a:lnTo>
                    <a:lnTo>
                      <a:pt x="223" y="813"/>
                    </a:lnTo>
                    <a:lnTo>
                      <a:pt x="196" y="813"/>
                    </a:lnTo>
                    <a:lnTo>
                      <a:pt x="170" y="813"/>
                    </a:lnTo>
                    <a:lnTo>
                      <a:pt x="143" y="813"/>
                    </a:lnTo>
                    <a:lnTo>
                      <a:pt x="116" y="813"/>
                    </a:lnTo>
                    <a:lnTo>
                      <a:pt x="107" y="822"/>
                    </a:lnTo>
                    <a:lnTo>
                      <a:pt x="107" y="831"/>
                    </a:lnTo>
                    <a:lnTo>
                      <a:pt x="98" y="840"/>
                    </a:lnTo>
                  </a:path>
                </a:pathLst>
              </a:custGeom>
              <a:solidFill>
                <a:srgbClr val="E97B01"/>
              </a:solidFill>
              <a:ln w="2159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4235" name="Text Box 139"/>
            <p:cNvSpPr txBox="1">
              <a:spLocks noChangeArrowheads="1"/>
            </p:cNvSpPr>
            <p:nvPr/>
          </p:nvSpPr>
          <p:spPr bwMode="auto">
            <a:xfrm>
              <a:off x="5152" y="9235"/>
              <a:ext cx="133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brzozowski</a:t>
              </a:r>
            </a:p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 24,0 %</a:t>
              </a:r>
              <a:endParaRPr lang="pl-PL"/>
            </a:p>
          </p:txBody>
        </p:sp>
        <p:sp>
          <p:nvSpPr>
            <p:cNvPr id="4236" name="Text Box 140"/>
            <p:cNvSpPr txBox="1">
              <a:spLocks noChangeArrowheads="1"/>
            </p:cNvSpPr>
            <p:nvPr/>
          </p:nvSpPr>
          <p:spPr bwMode="auto">
            <a:xfrm>
              <a:off x="6299" y="6669"/>
              <a:ext cx="12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leżajski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19,7 %</a:t>
              </a:r>
              <a:endParaRPr lang="pl-PL"/>
            </a:p>
          </p:txBody>
        </p:sp>
        <p:sp>
          <p:nvSpPr>
            <p:cNvPr id="4237" name="Text Box 141"/>
            <p:cNvSpPr txBox="1">
              <a:spLocks noChangeArrowheads="1"/>
            </p:cNvSpPr>
            <p:nvPr/>
          </p:nvSpPr>
          <p:spPr bwMode="auto">
            <a:xfrm>
              <a:off x="5930" y="7300"/>
              <a:ext cx="100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pl-PL" sz="800">
                  <a:latin typeface="Cambria" panose="02040503050406030204" pitchFamily="18" charset="0"/>
                </a:rPr>
                <a:t>łańcucki</a:t>
              </a:r>
            </a:p>
            <a:p>
              <a:pPr algn="ctr">
                <a:lnSpc>
                  <a:spcPct val="80000"/>
                </a:lnSpc>
              </a:pPr>
              <a:r>
                <a:rPr lang="pl-PL" sz="800">
                  <a:latin typeface="Cambria" panose="02040503050406030204" pitchFamily="18" charset="0"/>
                </a:rPr>
                <a:t>  19,5 %</a:t>
              </a:r>
              <a:endParaRPr lang="pl-PL"/>
            </a:p>
          </p:txBody>
        </p:sp>
        <p:sp>
          <p:nvSpPr>
            <p:cNvPr id="4238" name="Text Box 142"/>
            <p:cNvSpPr txBox="1">
              <a:spLocks noChangeArrowheads="1"/>
            </p:cNvSpPr>
            <p:nvPr/>
          </p:nvSpPr>
          <p:spPr bwMode="auto">
            <a:xfrm>
              <a:off x="5227" y="8374"/>
              <a:ext cx="1260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rzeszowski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 15,4 %</a:t>
              </a:r>
              <a:endParaRPr lang="pl-PL"/>
            </a:p>
          </p:txBody>
        </p:sp>
        <p:sp>
          <p:nvSpPr>
            <p:cNvPr id="4239" name="Text Box 143"/>
            <p:cNvSpPr txBox="1">
              <a:spLocks noChangeArrowheads="1"/>
            </p:cNvSpPr>
            <p:nvPr/>
          </p:nvSpPr>
          <p:spPr bwMode="auto">
            <a:xfrm>
              <a:off x="5168" y="4795"/>
              <a:ext cx="144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stalowowolski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14,9 %</a:t>
              </a:r>
              <a:endParaRPr lang="pl-PL"/>
            </a:p>
          </p:txBody>
        </p:sp>
        <p:sp>
          <p:nvSpPr>
            <p:cNvPr id="4240" name="Text Box 144"/>
            <p:cNvSpPr txBox="1">
              <a:spLocks noChangeArrowheads="1"/>
            </p:cNvSpPr>
            <p:nvPr/>
          </p:nvSpPr>
          <p:spPr bwMode="auto">
            <a:xfrm>
              <a:off x="4384" y="5589"/>
              <a:ext cx="12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tarnobrzeski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15,6 %</a:t>
              </a:r>
              <a:endParaRPr lang="pl-PL"/>
            </a:p>
          </p:txBody>
        </p:sp>
        <p:sp>
          <p:nvSpPr>
            <p:cNvPr id="4241" name="Text Box 145"/>
            <p:cNvSpPr txBox="1">
              <a:spLocks noChangeArrowheads="1"/>
            </p:cNvSpPr>
            <p:nvPr/>
          </p:nvSpPr>
          <p:spPr bwMode="auto">
            <a:xfrm>
              <a:off x="5994" y="5612"/>
              <a:ext cx="115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niżański</a:t>
              </a:r>
            </a:p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25,8 %</a:t>
              </a:r>
              <a:endParaRPr lang="pl-PL"/>
            </a:p>
          </p:txBody>
        </p:sp>
        <p:sp>
          <p:nvSpPr>
            <p:cNvPr id="4242" name="Text Box 146"/>
            <p:cNvSpPr txBox="1">
              <a:spLocks noChangeArrowheads="1"/>
            </p:cNvSpPr>
            <p:nvPr/>
          </p:nvSpPr>
          <p:spPr bwMode="auto">
            <a:xfrm>
              <a:off x="8352" y="6927"/>
              <a:ext cx="133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lubaczowski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17,2 %</a:t>
              </a:r>
              <a:endParaRPr lang="pl-PL"/>
            </a:p>
          </p:txBody>
        </p:sp>
        <p:sp>
          <p:nvSpPr>
            <p:cNvPr id="4243" name="Text Box 147"/>
            <p:cNvSpPr txBox="1">
              <a:spLocks noChangeArrowheads="1"/>
            </p:cNvSpPr>
            <p:nvPr/>
          </p:nvSpPr>
          <p:spPr bwMode="auto">
            <a:xfrm>
              <a:off x="6411" y="7799"/>
              <a:ext cx="12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pl-PL" sz="800">
                  <a:latin typeface="Cambria" panose="02040503050406030204" pitchFamily="18" charset="0"/>
                </a:rPr>
                <a:t>przeworski</a:t>
              </a:r>
            </a:p>
            <a:p>
              <a:pPr algn="ctr">
                <a:lnSpc>
                  <a:spcPct val="80000"/>
                </a:lnSpc>
              </a:pPr>
              <a:r>
                <a:rPr lang="pl-PL" sz="800">
                  <a:latin typeface="Cambria" panose="02040503050406030204" pitchFamily="18" charset="0"/>
                </a:rPr>
                <a:t>19,2%</a:t>
              </a:r>
              <a:endParaRPr lang="pl-PL"/>
            </a:p>
          </p:txBody>
        </p:sp>
        <p:sp>
          <p:nvSpPr>
            <p:cNvPr id="4244" name="Text Box 148"/>
            <p:cNvSpPr txBox="1">
              <a:spLocks noChangeArrowheads="1"/>
            </p:cNvSpPr>
            <p:nvPr/>
          </p:nvSpPr>
          <p:spPr bwMode="auto">
            <a:xfrm>
              <a:off x="3333" y="6437"/>
              <a:ext cx="112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mielecki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   11,9 %</a:t>
              </a:r>
              <a:endParaRPr lang="pl-PL"/>
            </a:p>
          </p:txBody>
        </p:sp>
        <p:sp>
          <p:nvSpPr>
            <p:cNvPr id="4245" name="Text Box 149"/>
            <p:cNvSpPr txBox="1">
              <a:spLocks noChangeArrowheads="1"/>
            </p:cNvSpPr>
            <p:nvPr/>
          </p:nvSpPr>
          <p:spPr bwMode="auto">
            <a:xfrm>
              <a:off x="4287" y="6522"/>
              <a:ext cx="14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kolbuszowski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 17,2 %</a:t>
              </a:r>
              <a:endParaRPr lang="pl-PL"/>
            </a:p>
          </p:txBody>
        </p:sp>
        <p:sp>
          <p:nvSpPr>
            <p:cNvPr id="4246" name="Text Box 150"/>
            <p:cNvSpPr txBox="1">
              <a:spLocks noChangeArrowheads="1"/>
            </p:cNvSpPr>
            <p:nvPr/>
          </p:nvSpPr>
          <p:spPr bwMode="auto">
            <a:xfrm>
              <a:off x="4007" y="7629"/>
              <a:ext cx="131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700">
                  <a:solidFill>
                    <a:srgbClr val="FFFFFF"/>
                  </a:solidFill>
                  <a:latin typeface="Cambria" panose="02040503050406030204" pitchFamily="18" charset="0"/>
                </a:rPr>
                <a:t>ropczycko –</a:t>
              </a:r>
            </a:p>
            <a:p>
              <a:pPr algn="ctr"/>
              <a:r>
                <a:rPr lang="pl-PL" sz="700">
                  <a:solidFill>
                    <a:srgbClr val="FFFFFF"/>
                  </a:solidFill>
                  <a:latin typeface="Cambria" panose="02040503050406030204" pitchFamily="18" charset="0"/>
                </a:rPr>
                <a:t>sędziszowski</a:t>
              </a:r>
            </a:p>
            <a:p>
              <a:pPr algn="ctr"/>
              <a:r>
                <a:rPr lang="pl-PL" sz="700">
                  <a:solidFill>
                    <a:srgbClr val="FFFFFF"/>
                  </a:solidFill>
                  <a:latin typeface="Cambria" panose="02040503050406030204" pitchFamily="18" charset="0"/>
                </a:rPr>
                <a:t>22,2 %</a:t>
              </a:r>
              <a:endParaRPr lang="pl-PL"/>
            </a:p>
          </p:txBody>
        </p:sp>
        <p:sp>
          <p:nvSpPr>
            <p:cNvPr id="4247" name="Text Box 151"/>
            <p:cNvSpPr txBox="1">
              <a:spLocks noChangeArrowheads="1"/>
            </p:cNvSpPr>
            <p:nvPr/>
          </p:nvSpPr>
          <p:spPr bwMode="auto">
            <a:xfrm>
              <a:off x="3916" y="5099"/>
              <a:ext cx="1440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Tarnobrzeg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   15,7 %</a:t>
              </a:r>
              <a:endParaRPr lang="pl-PL"/>
            </a:p>
          </p:txBody>
        </p:sp>
        <p:sp>
          <p:nvSpPr>
            <p:cNvPr id="4248" name="Text Box 152"/>
            <p:cNvSpPr txBox="1">
              <a:spLocks noChangeArrowheads="1"/>
            </p:cNvSpPr>
            <p:nvPr/>
          </p:nvSpPr>
          <p:spPr bwMode="auto">
            <a:xfrm>
              <a:off x="3054" y="7833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dębicki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14,1 %</a:t>
              </a:r>
              <a:endParaRPr lang="pl-PL"/>
            </a:p>
          </p:txBody>
        </p:sp>
        <p:sp>
          <p:nvSpPr>
            <p:cNvPr id="4249" name="Text Box 153"/>
            <p:cNvSpPr txBox="1">
              <a:spLocks noChangeArrowheads="1"/>
            </p:cNvSpPr>
            <p:nvPr/>
          </p:nvSpPr>
          <p:spPr bwMode="auto">
            <a:xfrm>
              <a:off x="4332" y="8555"/>
              <a:ext cx="12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strzyżowski</a:t>
              </a:r>
            </a:p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23,4 %</a:t>
              </a:r>
              <a:endParaRPr lang="pl-PL"/>
            </a:p>
          </p:txBody>
        </p:sp>
        <p:sp>
          <p:nvSpPr>
            <p:cNvPr id="4250" name="Text Box 154"/>
            <p:cNvSpPr txBox="1">
              <a:spLocks noChangeArrowheads="1"/>
            </p:cNvSpPr>
            <p:nvPr/>
          </p:nvSpPr>
          <p:spPr bwMode="auto">
            <a:xfrm>
              <a:off x="3389" y="9124"/>
              <a:ext cx="12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jasielski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 18,5 %</a:t>
              </a:r>
              <a:endParaRPr lang="pl-PL"/>
            </a:p>
          </p:txBody>
        </p:sp>
        <p:sp>
          <p:nvSpPr>
            <p:cNvPr id="4251" name="Text Box 155"/>
            <p:cNvSpPr txBox="1">
              <a:spLocks noChangeArrowheads="1"/>
            </p:cNvSpPr>
            <p:nvPr/>
          </p:nvSpPr>
          <p:spPr bwMode="auto">
            <a:xfrm>
              <a:off x="4285" y="9986"/>
              <a:ext cx="12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krośnieński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18,8 %</a:t>
              </a:r>
              <a:endParaRPr lang="pl-PL"/>
            </a:p>
          </p:txBody>
        </p:sp>
        <p:sp>
          <p:nvSpPr>
            <p:cNvPr id="4252" name="Text Box 156"/>
            <p:cNvSpPr txBox="1">
              <a:spLocks noChangeArrowheads="1"/>
            </p:cNvSpPr>
            <p:nvPr/>
          </p:nvSpPr>
          <p:spPr bwMode="auto">
            <a:xfrm>
              <a:off x="5936" y="11165"/>
              <a:ext cx="115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leski</a:t>
              </a:r>
            </a:p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23,1 %</a:t>
              </a:r>
              <a:endParaRPr lang="pl-PL"/>
            </a:p>
          </p:txBody>
        </p:sp>
        <p:sp>
          <p:nvSpPr>
            <p:cNvPr id="4253" name="Text Box 157"/>
            <p:cNvSpPr txBox="1">
              <a:spLocks noChangeArrowheads="1"/>
            </p:cNvSpPr>
            <p:nvPr/>
          </p:nvSpPr>
          <p:spPr bwMode="auto">
            <a:xfrm>
              <a:off x="5381" y="10280"/>
              <a:ext cx="115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sanocki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 14,2 %</a:t>
              </a:r>
              <a:endParaRPr lang="pl-PL"/>
            </a:p>
          </p:txBody>
        </p:sp>
        <p:sp>
          <p:nvSpPr>
            <p:cNvPr id="4254" name="Text Box 158"/>
            <p:cNvSpPr txBox="1">
              <a:spLocks noChangeArrowheads="1"/>
            </p:cNvSpPr>
            <p:nvPr/>
          </p:nvSpPr>
          <p:spPr bwMode="auto">
            <a:xfrm>
              <a:off x="4072" y="9450"/>
              <a:ext cx="1296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Krosno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  8,3 %</a:t>
              </a:r>
              <a:endParaRPr lang="pl-PL"/>
            </a:p>
          </p:txBody>
        </p:sp>
        <p:sp>
          <p:nvSpPr>
            <p:cNvPr id="4255" name="Text Box 159"/>
            <p:cNvSpPr txBox="1">
              <a:spLocks noChangeArrowheads="1"/>
            </p:cNvSpPr>
            <p:nvPr/>
          </p:nvSpPr>
          <p:spPr bwMode="auto">
            <a:xfrm>
              <a:off x="7440" y="7827"/>
              <a:ext cx="12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jarosławski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 19,6 %</a:t>
              </a:r>
              <a:endParaRPr lang="pl-PL"/>
            </a:p>
          </p:txBody>
        </p:sp>
        <p:sp>
          <p:nvSpPr>
            <p:cNvPr id="4256" name="Text Box 160"/>
            <p:cNvSpPr txBox="1">
              <a:spLocks noChangeArrowheads="1"/>
            </p:cNvSpPr>
            <p:nvPr/>
          </p:nvSpPr>
          <p:spPr bwMode="auto">
            <a:xfrm>
              <a:off x="6553" y="8985"/>
              <a:ext cx="12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przemyski</a:t>
              </a:r>
            </a:p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21,8 %</a:t>
              </a:r>
              <a:endParaRPr lang="pl-PL"/>
            </a:p>
          </p:txBody>
        </p:sp>
        <p:sp>
          <p:nvSpPr>
            <p:cNvPr id="4257" name="Text Box 161"/>
            <p:cNvSpPr txBox="1">
              <a:spLocks noChangeArrowheads="1"/>
            </p:cNvSpPr>
            <p:nvPr/>
          </p:nvSpPr>
          <p:spPr bwMode="auto">
            <a:xfrm>
              <a:off x="6535" y="10994"/>
              <a:ext cx="144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bieszczadzki</a:t>
              </a:r>
            </a:p>
            <a:p>
              <a:pPr algn="ctr"/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22,4 %</a:t>
              </a:r>
              <a:endParaRPr lang="pl-PL"/>
            </a:p>
          </p:txBody>
        </p:sp>
        <p:sp>
          <p:nvSpPr>
            <p:cNvPr id="4258" name="Text Box 162"/>
            <p:cNvSpPr txBox="1">
              <a:spLocks noChangeArrowheads="1"/>
            </p:cNvSpPr>
            <p:nvPr/>
          </p:nvSpPr>
          <p:spPr bwMode="auto">
            <a:xfrm>
              <a:off x="5052" y="7321"/>
              <a:ext cx="1296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l-PL" sz="800">
                  <a:latin typeface="Cambria" panose="02040503050406030204" pitchFamily="18" charset="0"/>
                </a:rPr>
                <a:t>Rzeszów</a:t>
              </a:r>
            </a:p>
            <a:p>
              <a:pPr algn="ctr"/>
              <a:r>
                <a:rPr lang="pl-PL" sz="800">
                  <a:latin typeface="Cambria" panose="02040503050406030204" pitchFamily="18" charset="0"/>
                </a:rPr>
                <a:t> 8,5 %</a:t>
              </a:r>
              <a:endParaRPr lang="pl-PL"/>
            </a:p>
          </p:txBody>
        </p:sp>
        <p:sp>
          <p:nvSpPr>
            <p:cNvPr id="4259" name="Text Box 163"/>
            <p:cNvSpPr txBox="1">
              <a:spLocks noChangeArrowheads="1"/>
            </p:cNvSpPr>
            <p:nvPr/>
          </p:nvSpPr>
          <p:spPr bwMode="auto">
            <a:xfrm>
              <a:off x="7507" y="8568"/>
              <a:ext cx="116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C4BC9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Przemyśl</a:t>
              </a:r>
            </a:p>
            <a:p>
              <a:pPr algn="ctr">
                <a:lnSpc>
                  <a:spcPct val="80000"/>
                </a:lnSpc>
              </a:pPr>
              <a:r>
                <a:rPr lang="pl-PL" sz="800">
                  <a:solidFill>
                    <a:srgbClr val="FFFFFF"/>
                  </a:solidFill>
                  <a:latin typeface="Cambria" panose="02040503050406030204" pitchFamily="18" charset="0"/>
                </a:rPr>
                <a:t> 18,0 %</a:t>
              </a:r>
              <a:endParaRPr lang="pl-PL"/>
            </a:p>
          </p:txBody>
        </p:sp>
      </p:grpSp>
      <p:grpSp>
        <p:nvGrpSpPr>
          <p:cNvPr id="4290" name="Group 194"/>
          <p:cNvGrpSpPr>
            <a:grpSpLocks/>
          </p:cNvGrpSpPr>
          <p:nvPr/>
        </p:nvGrpSpPr>
        <p:grpSpPr bwMode="auto">
          <a:xfrm>
            <a:off x="5508625" y="5589588"/>
            <a:ext cx="3095625" cy="1268412"/>
            <a:chOff x="1860" y="13159"/>
            <a:chExt cx="4140" cy="1080"/>
          </a:xfrm>
        </p:grpSpPr>
        <p:grpSp>
          <p:nvGrpSpPr>
            <p:cNvPr id="4291" name="Group 195"/>
            <p:cNvGrpSpPr>
              <a:grpSpLocks/>
            </p:cNvGrpSpPr>
            <p:nvPr/>
          </p:nvGrpSpPr>
          <p:grpSpPr bwMode="auto">
            <a:xfrm>
              <a:off x="2151" y="13359"/>
              <a:ext cx="2868" cy="210"/>
              <a:chOff x="1815" y="14424"/>
              <a:chExt cx="2868" cy="210"/>
            </a:xfrm>
          </p:grpSpPr>
          <p:sp>
            <p:nvSpPr>
              <p:cNvPr id="4292" name="Rectangle 196"/>
              <p:cNvSpPr>
                <a:spLocks noChangeArrowheads="1"/>
              </p:cNvSpPr>
              <p:nvPr/>
            </p:nvSpPr>
            <p:spPr bwMode="auto">
              <a:xfrm>
                <a:off x="4113" y="14424"/>
                <a:ext cx="570" cy="210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93" name="Rectangle 197"/>
              <p:cNvSpPr>
                <a:spLocks noChangeArrowheads="1"/>
              </p:cNvSpPr>
              <p:nvPr/>
            </p:nvSpPr>
            <p:spPr bwMode="auto">
              <a:xfrm>
                <a:off x="3537" y="14424"/>
                <a:ext cx="570" cy="210"/>
              </a:xfrm>
              <a:prstGeom prst="rect">
                <a:avLst/>
              </a:prstGeom>
              <a:solidFill>
                <a:srgbClr val="E97B01"/>
              </a:solidFill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94" name="Rectangle 198"/>
              <p:cNvSpPr>
                <a:spLocks noChangeArrowheads="1"/>
              </p:cNvSpPr>
              <p:nvPr/>
            </p:nvSpPr>
            <p:spPr bwMode="auto">
              <a:xfrm>
                <a:off x="2949" y="14424"/>
                <a:ext cx="585" cy="210"/>
              </a:xfrm>
              <a:prstGeom prst="rect">
                <a:avLst/>
              </a:prstGeom>
              <a:solidFill>
                <a:srgbClr val="FFCF05"/>
              </a:solidFill>
              <a:ln w="317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95" name="Rectangle 199"/>
              <p:cNvSpPr>
                <a:spLocks noChangeArrowheads="1"/>
              </p:cNvSpPr>
              <p:nvPr/>
            </p:nvSpPr>
            <p:spPr bwMode="auto">
              <a:xfrm>
                <a:off x="2394" y="14424"/>
                <a:ext cx="570" cy="210"/>
              </a:xfrm>
              <a:prstGeom prst="rect">
                <a:avLst/>
              </a:prstGeom>
              <a:solidFill>
                <a:srgbClr val="EDF13D"/>
              </a:solidFill>
              <a:ln w="3175">
                <a:solidFill>
                  <a:srgbClr val="EEECE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96" name="Rectangle 200"/>
              <p:cNvSpPr>
                <a:spLocks noChangeArrowheads="1"/>
              </p:cNvSpPr>
              <p:nvPr/>
            </p:nvSpPr>
            <p:spPr bwMode="auto">
              <a:xfrm>
                <a:off x="1815" y="14424"/>
                <a:ext cx="570" cy="210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rgbClr val="EEECE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4297" name="Group 201"/>
            <p:cNvGrpSpPr>
              <a:grpSpLocks/>
            </p:cNvGrpSpPr>
            <p:nvPr/>
          </p:nvGrpSpPr>
          <p:grpSpPr bwMode="auto">
            <a:xfrm>
              <a:off x="1860" y="13159"/>
              <a:ext cx="4140" cy="1080"/>
              <a:chOff x="1521" y="14224"/>
              <a:chExt cx="4140" cy="1080"/>
            </a:xfrm>
          </p:grpSpPr>
          <p:sp>
            <p:nvSpPr>
              <p:cNvPr id="4298" name="Text Box 202"/>
              <p:cNvSpPr txBox="1">
                <a:spLocks noChangeArrowheads="1"/>
              </p:cNvSpPr>
              <p:nvPr/>
            </p:nvSpPr>
            <p:spPr bwMode="auto">
              <a:xfrm>
                <a:off x="1521" y="14712"/>
                <a:ext cx="585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 sz="800">
                    <a:latin typeface="Cambria" panose="02040503050406030204" pitchFamily="18" charset="0"/>
                  </a:rPr>
                  <a:t>6</a:t>
                </a:r>
                <a:endParaRPr lang="pl-PL"/>
              </a:p>
            </p:txBody>
          </p:sp>
          <p:sp>
            <p:nvSpPr>
              <p:cNvPr id="4299" name="Text Box 203"/>
              <p:cNvSpPr txBox="1">
                <a:spLocks noChangeArrowheads="1"/>
              </p:cNvSpPr>
              <p:nvPr/>
            </p:nvSpPr>
            <p:spPr bwMode="auto">
              <a:xfrm>
                <a:off x="2097" y="14712"/>
                <a:ext cx="585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 sz="800">
                    <a:latin typeface="Cambria" panose="02040503050406030204" pitchFamily="18" charset="0"/>
                  </a:rPr>
                  <a:t>10</a:t>
                </a:r>
                <a:endParaRPr lang="pl-PL"/>
              </a:p>
            </p:txBody>
          </p:sp>
          <p:sp>
            <p:nvSpPr>
              <p:cNvPr id="4300" name="Text Box 204"/>
              <p:cNvSpPr txBox="1">
                <a:spLocks noChangeArrowheads="1"/>
              </p:cNvSpPr>
              <p:nvPr/>
            </p:nvSpPr>
            <p:spPr bwMode="auto">
              <a:xfrm>
                <a:off x="2673" y="14712"/>
                <a:ext cx="585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 sz="800">
                    <a:latin typeface="Cambria" panose="02040503050406030204" pitchFamily="18" charset="0"/>
                  </a:rPr>
                  <a:t>14</a:t>
                </a:r>
                <a:endParaRPr lang="pl-PL"/>
              </a:p>
            </p:txBody>
          </p:sp>
          <p:sp>
            <p:nvSpPr>
              <p:cNvPr id="4301" name="Text Box 205"/>
              <p:cNvSpPr txBox="1">
                <a:spLocks noChangeArrowheads="1"/>
              </p:cNvSpPr>
              <p:nvPr/>
            </p:nvSpPr>
            <p:spPr bwMode="auto">
              <a:xfrm>
                <a:off x="3249" y="14712"/>
                <a:ext cx="585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 sz="800">
                    <a:latin typeface="Cambria" panose="02040503050406030204" pitchFamily="18" charset="0"/>
                  </a:rPr>
                  <a:t>18</a:t>
                </a:r>
                <a:endParaRPr lang="pl-PL"/>
              </a:p>
            </p:txBody>
          </p:sp>
          <p:sp>
            <p:nvSpPr>
              <p:cNvPr id="4302" name="Text Box 206"/>
              <p:cNvSpPr txBox="1">
                <a:spLocks noChangeArrowheads="1"/>
              </p:cNvSpPr>
              <p:nvPr/>
            </p:nvSpPr>
            <p:spPr bwMode="auto">
              <a:xfrm>
                <a:off x="3816" y="14712"/>
                <a:ext cx="585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 sz="800">
                    <a:latin typeface="Cambria" panose="02040503050406030204" pitchFamily="18" charset="0"/>
                  </a:rPr>
                  <a:t>21</a:t>
                </a:r>
                <a:endParaRPr lang="pl-PL"/>
              </a:p>
            </p:txBody>
          </p:sp>
          <p:sp>
            <p:nvSpPr>
              <p:cNvPr id="4303" name="Text Box 207"/>
              <p:cNvSpPr txBox="1">
                <a:spLocks noChangeArrowheads="1"/>
              </p:cNvSpPr>
              <p:nvPr/>
            </p:nvSpPr>
            <p:spPr bwMode="auto">
              <a:xfrm>
                <a:off x="4392" y="14712"/>
                <a:ext cx="1269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 sz="800">
                    <a:latin typeface="Cambria" panose="02040503050406030204" pitchFamily="18" charset="0"/>
                  </a:rPr>
                  <a:t>25  i  powyżej</a:t>
                </a:r>
                <a:endParaRPr lang="pl-PL"/>
              </a:p>
            </p:txBody>
          </p:sp>
          <p:sp>
            <p:nvSpPr>
              <p:cNvPr id="4304" name="Text Box 208"/>
              <p:cNvSpPr txBox="1">
                <a:spLocks noChangeArrowheads="1"/>
              </p:cNvSpPr>
              <p:nvPr/>
            </p:nvSpPr>
            <p:spPr bwMode="auto">
              <a:xfrm>
                <a:off x="4581" y="14224"/>
                <a:ext cx="72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 sz="800"/>
                  <a:t> </a:t>
                </a:r>
                <a:r>
                  <a:rPr lang="pl-PL" sz="800">
                    <a:latin typeface="Cambria" panose="02040503050406030204" pitchFamily="18" charset="0"/>
                  </a:rPr>
                  <a:t>w %</a:t>
                </a:r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05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24188" y="3600450"/>
            <a:ext cx="6119812" cy="325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Prostokąt 5"/>
          <p:cNvSpPr>
            <a:spLocks noChangeArrowheads="1"/>
          </p:cNvSpPr>
          <p:nvPr/>
        </p:nvSpPr>
        <p:spPr bwMode="auto">
          <a:xfrm>
            <a:off x="3924300" y="404813"/>
            <a:ext cx="4679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b="1"/>
              <a:t>Bezrobotni wg wieku </a:t>
            </a:r>
            <a:br>
              <a:rPr lang="pl-PL" b="1"/>
            </a:br>
            <a:r>
              <a:rPr lang="pl-PL" b="1"/>
              <a:t>w woj. podkarpackim i powiecie strzyżowskim wg stanu na 31.03.2014 r. (dane w %)</a:t>
            </a:r>
          </a:p>
        </p:txBody>
      </p:sp>
      <p:pic>
        <p:nvPicPr>
          <p:cNvPr id="5124" name="Picture 5" descr="wup-rzeszow-logo-poziom-kolor 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311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5" name="Object 6"/>
          <p:cNvGraphicFramePr>
            <a:graphicFrameLocks noChangeAspect="1"/>
          </p:cNvGraphicFramePr>
          <p:nvPr/>
        </p:nvGraphicFramePr>
        <p:xfrm>
          <a:off x="323850" y="2636838"/>
          <a:ext cx="4392613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Wykres" r:id="rId4" imgW="3819441" imgH="2228738" progId="Excel.Chart.8">
                  <p:embed/>
                </p:oleObj>
              </mc:Choice>
              <mc:Fallback>
                <p:oleObj name="Wykres" r:id="rId4" imgW="3819441" imgH="222873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36838"/>
                        <a:ext cx="4392613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pole tekstowe 5"/>
          <p:cNvSpPr txBox="1">
            <a:spLocks noChangeArrowheads="1"/>
          </p:cNvSpPr>
          <p:nvPr/>
        </p:nvSpPr>
        <p:spPr bwMode="auto">
          <a:xfrm>
            <a:off x="827088" y="2133600"/>
            <a:ext cx="352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l-PL" sz="1600"/>
              <a:t>Woj. podkarpackie</a:t>
            </a:r>
          </a:p>
        </p:txBody>
      </p:sp>
      <p:sp>
        <p:nvSpPr>
          <p:cNvPr id="5129" name="pole tekstowe 5"/>
          <p:cNvSpPr txBox="1">
            <a:spLocks noChangeArrowheads="1"/>
          </p:cNvSpPr>
          <p:nvPr/>
        </p:nvSpPr>
        <p:spPr bwMode="auto">
          <a:xfrm>
            <a:off x="4932363" y="2205038"/>
            <a:ext cx="352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l-PL" sz="1600"/>
              <a:t>Powiat strzyżowski</a:t>
            </a:r>
          </a:p>
        </p:txBody>
      </p:sp>
      <p:graphicFrame>
        <p:nvGraphicFramePr>
          <p:cNvPr id="5130" name="Object 6"/>
          <p:cNvGraphicFramePr>
            <a:graphicFrameLocks noChangeAspect="1"/>
          </p:cNvGraphicFramePr>
          <p:nvPr/>
        </p:nvGraphicFramePr>
        <p:xfrm>
          <a:off x="4643438" y="2636838"/>
          <a:ext cx="4321175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ykres" r:id="rId6" imgW="3971841" imgH="2143090" progId="Excel.Chart.8">
                  <p:embed/>
                </p:oleObj>
              </mc:Choice>
              <mc:Fallback>
                <p:oleObj name="Wykres" r:id="rId6" imgW="3971841" imgH="21430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636838"/>
                        <a:ext cx="4321175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7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24188" y="3600450"/>
            <a:ext cx="6119812" cy="325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531" name="Prostokąt 5"/>
          <p:cNvSpPr>
            <a:spLocks noChangeArrowheads="1"/>
          </p:cNvSpPr>
          <p:nvPr/>
        </p:nvSpPr>
        <p:spPr bwMode="auto">
          <a:xfrm>
            <a:off x="3924300" y="404813"/>
            <a:ext cx="4679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b="1"/>
              <a:t>Bezrobotni wg wykształcenia </a:t>
            </a:r>
            <a:br>
              <a:rPr lang="pl-PL" b="1"/>
            </a:br>
            <a:r>
              <a:rPr lang="pl-PL" b="1"/>
              <a:t>w woj. podkarpackim i powiecie strzyżowskim wg stanu na 31.03.2014 r. (dane w %)</a:t>
            </a:r>
          </a:p>
        </p:txBody>
      </p:sp>
      <p:pic>
        <p:nvPicPr>
          <p:cNvPr id="22532" name="Picture 5" descr="wup-rzeszow-logo-poziom-kolor 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311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Object 7"/>
          <p:cNvGraphicFramePr>
            <a:graphicFrameLocks noChangeAspect="1"/>
          </p:cNvGraphicFramePr>
          <p:nvPr/>
        </p:nvGraphicFramePr>
        <p:xfrm>
          <a:off x="179388" y="2420938"/>
          <a:ext cx="4314825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ykres" r:id="rId4" imgW="3371951" imgH="2628879" progId="Excel.Chart.8">
                  <p:embed/>
                </p:oleObj>
              </mc:Choice>
              <mc:Fallback>
                <p:oleObj name="Wykres" r:id="rId4" imgW="3371951" imgH="262887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420938"/>
                        <a:ext cx="4314825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pole tekstowe 5"/>
          <p:cNvSpPr txBox="1">
            <a:spLocks noChangeArrowheads="1"/>
          </p:cNvSpPr>
          <p:nvPr/>
        </p:nvSpPr>
        <p:spPr bwMode="auto">
          <a:xfrm>
            <a:off x="611188" y="1844675"/>
            <a:ext cx="352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l-PL" sz="1600"/>
              <a:t>Woj. podkarpackie</a:t>
            </a:r>
          </a:p>
        </p:txBody>
      </p:sp>
      <p:graphicFrame>
        <p:nvGraphicFramePr>
          <p:cNvPr id="22536" name="Object 7"/>
          <p:cNvGraphicFramePr>
            <a:graphicFrameLocks noChangeAspect="1"/>
          </p:cNvGraphicFramePr>
          <p:nvPr/>
        </p:nvGraphicFramePr>
        <p:xfrm>
          <a:off x="4500563" y="2420938"/>
          <a:ext cx="4314825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ykres" r:id="rId6" imgW="3371951" imgH="2628879" progId="Excel.Chart.8">
                  <p:embed/>
                </p:oleObj>
              </mc:Choice>
              <mc:Fallback>
                <p:oleObj name="Wykres" r:id="rId6" imgW="3371951" imgH="262887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420938"/>
                        <a:ext cx="4314825" cy="343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pole tekstowe 5"/>
          <p:cNvSpPr txBox="1">
            <a:spLocks noChangeArrowheads="1"/>
          </p:cNvSpPr>
          <p:nvPr/>
        </p:nvSpPr>
        <p:spPr bwMode="auto">
          <a:xfrm>
            <a:off x="4859338" y="1989138"/>
            <a:ext cx="352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l-PL" sz="1600"/>
              <a:t>Powiat strzyżowski</a:t>
            </a:r>
          </a:p>
        </p:txBody>
      </p:sp>
    </p:spTree>
    <p:extLst>
      <p:ext uri="{BB962C8B-B14F-4D97-AF65-F5344CB8AC3E}">
        <p14:creationId xmlns:p14="http://schemas.microsoft.com/office/powerpoint/2010/main" val="15222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24188" y="3600450"/>
            <a:ext cx="6119812" cy="325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507" name="Prostokąt 5"/>
          <p:cNvSpPr>
            <a:spLocks noChangeArrowheads="1"/>
          </p:cNvSpPr>
          <p:nvPr/>
        </p:nvSpPr>
        <p:spPr bwMode="auto">
          <a:xfrm>
            <a:off x="3924300" y="404813"/>
            <a:ext cx="4679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b="1"/>
              <a:t>Bezrobotni wg stażu pracy </a:t>
            </a:r>
            <a:br>
              <a:rPr lang="pl-PL" b="1"/>
            </a:br>
            <a:r>
              <a:rPr lang="pl-PL" b="1"/>
              <a:t>w woj. podkarpackim i powiecie strzyżowskim wg stanu na 31.03.2014 r. (dane w %)</a:t>
            </a:r>
          </a:p>
        </p:txBody>
      </p:sp>
      <p:pic>
        <p:nvPicPr>
          <p:cNvPr id="21508" name="Picture 5" descr="wup-rzeszow-logo-poziom-kolor 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311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0" y="2349500"/>
          <a:ext cx="442753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Wykres" r:id="rId4" imgW="5800641" imgH="3009837" progId="Excel.Chart.8">
                  <p:embed/>
                </p:oleObj>
              </mc:Choice>
              <mc:Fallback>
                <p:oleObj name="Wykres" r:id="rId4" imgW="5800641" imgH="300983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49500"/>
                        <a:ext cx="4427538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505325" y="2352675"/>
          <a:ext cx="454342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Wykres" r:id="rId6" imgW="5829233" imgH="3038476" progId="Excel.Chart.8">
                  <p:embed/>
                </p:oleObj>
              </mc:Choice>
              <mc:Fallback>
                <p:oleObj name="Wykres" r:id="rId6" imgW="5829233" imgH="303847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2352675"/>
                        <a:ext cx="4543425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pole tekstowe 5"/>
          <p:cNvSpPr txBox="1">
            <a:spLocks noChangeArrowheads="1"/>
          </p:cNvSpPr>
          <p:nvPr/>
        </p:nvSpPr>
        <p:spPr bwMode="auto">
          <a:xfrm>
            <a:off x="611188" y="1844675"/>
            <a:ext cx="352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l-PL" sz="1600"/>
              <a:t>Woj. podkarpackie</a:t>
            </a:r>
          </a:p>
        </p:txBody>
      </p:sp>
      <p:sp>
        <p:nvSpPr>
          <p:cNvPr id="21513" name="pole tekstowe 5"/>
          <p:cNvSpPr txBox="1">
            <a:spLocks noChangeArrowheads="1"/>
          </p:cNvSpPr>
          <p:nvPr/>
        </p:nvSpPr>
        <p:spPr bwMode="auto">
          <a:xfrm>
            <a:off x="4859338" y="1989138"/>
            <a:ext cx="352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l-PL" sz="1600"/>
              <a:t>Powiat strzyżowski</a:t>
            </a:r>
          </a:p>
        </p:txBody>
      </p:sp>
    </p:spTree>
    <p:extLst>
      <p:ext uri="{BB962C8B-B14F-4D97-AF65-F5344CB8AC3E}">
        <p14:creationId xmlns:p14="http://schemas.microsoft.com/office/powerpoint/2010/main" val="21600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24188" y="3600450"/>
            <a:ext cx="6119812" cy="325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147" name="Prostokąt 5"/>
          <p:cNvSpPr>
            <a:spLocks noChangeArrowheads="1"/>
          </p:cNvSpPr>
          <p:nvPr/>
        </p:nvSpPr>
        <p:spPr bwMode="auto">
          <a:xfrm>
            <a:off x="3851275" y="404813"/>
            <a:ext cx="4897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sz="1600" b="1"/>
              <a:t>Bezrobotni wg czasu pozostawania bez pracy</a:t>
            </a:r>
            <a:br>
              <a:rPr lang="pl-PL" sz="1600" b="1"/>
            </a:br>
            <a:r>
              <a:rPr lang="pl-PL" sz="1600" b="1"/>
              <a:t>w woj. podkarpackim i powiecie strzyżowskim wg stanu na 31.03.2014 r. (dane w %)</a:t>
            </a:r>
          </a:p>
        </p:txBody>
      </p:sp>
      <p:pic>
        <p:nvPicPr>
          <p:cNvPr id="6148" name="Picture 5" descr="wup-rzeszow-logo-poziom-kolor 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311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0" name="Object 8"/>
          <p:cNvGraphicFramePr>
            <a:graphicFrameLocks noChangeAspect="1"/>
          </p:cNvGraphicFramePr>
          <p:nvPr/>
        </p:nvGraphicFramePr>
        <p:xfrm>
          <a:off x="4429125" y="2419350"/>
          <a:ext cx="4429125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Wykres" r:id="rId4" imgW="6715041" imgH="3838487" progId="Excel.Chart.8">
                  <p:embed/>
                </p:oleObj>
              </mc:Choice>
              <mc:Fallback>
                <p:oleObj name="Wykres" r:id="rId4" imgW="6715041" imgH="383848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419350"/>
                        <a:ext cx="4429125" cy="266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0" y="2419350"/>
          <a:ext cx="4219575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Wykres" r:id="rId6" imgW="6696159" imgH="3838487" progId="Excel.Chart.8">
                  <p:embed/>
                </p:oleObj>
              </mc:Choice>
              <mc:Fallback>
                <p:oleObj name="Wykres" r:id="rId6" imgW="6696159" imgH="383848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19350"/>
                        <a:ext cx="4219575" cy="266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pole tekstowe 5"/>
          <p:cNvSpPr txBox="1">
            <a:spLocks noChangeArrowheads="1"/>
          </p:cNvSpPr>
          <p:nvPr/>
        </p:nvSpPr>
        <p:spPr bwMode="auto">
          <a:xfrm>
            <a:off x="611188" y="1844675"/>
            <a:ext cx="352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l-PL" sz="1600"/>
              <a:t>Woj. podkarpackie</a:t>
            </a:r>
          </a:p>
        </p:txBody>
      </p:sp>
      <p:sp>
        <p:nvSpPr>
          <p:cNvPr id="6154" name="pole tekstowe 5"/>
          <p:cNvSpPr txBox="1">
            <a:spLocks noChangeArrowheads="1"/>
          </p:cNvSpPr>
          <p:nvPr/>
        </p:nvSpPr>
        <p:spPr bwMode="auto">
          <a:xfrm>
            <a:off x="4859338" y="1989138"/>
            <a:ext cx="352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l-PL" sz="1600"/>
              <a:t>Powiat strzyżowski</a:t>
            </a:r>
          </a:p>
        </p:txBody>
      </p:sp>
    </p:spTree>
    <p:extLst>
      <p:ext uri="{BB962C8B-B14F-4D97-AF65-F5344CB8AC3E}">
        <p14:creationId xmlns:p14="http://schemas.microsoft.com/office/powerpoint/2010/main" val="25360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827088" y="2133600"/>
            <a:ext cx="7920037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pl-PL" sz="3600" dirty="0" smtClean="0">
                <a:latin typeface="+mn-lt"/>
                <a:cs typeface="+mn-cs"/>
              </a:rPr>
              <a:t>Wzbogacenie oferty szkół zawodowych </a:t>
            </a:r>
          </a:p>
          <a:p>
            <a:pPr algn="ctr" eaLnBrk="1" hangingPunct="1"/>
            <a:r>
              <a:rPr lang="pl-PL" altLang="pl-PL" sz="3600" dirty="0" smtClean="0">
                <a:latin typeface="+mn-lt"/>
                <a:cs typeface="+mn-cs"/>
              </a:rPr>
              <a:t>w Powiecie Strzyżowskim</a:t>
            </a:r>
            <a:endParaRPr lang="pl-PL" altLang="pl-PL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Projekt w ramach 9.2. POKL</a:t>
            </a:r>
            <a:br>
              <a:rPr lang="pl-PL" dirty="0" smtClean="0"/>
            </a:br>
            <a:r>
              <a:rPr lang="pl-PL" dirty="0" smtClean="0"/>
              <a:t>„Podkarpacie stawia na zawodowców”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34925" indent="0">
              <a:lnSpc>
                <a:spcPct val="90000"/>
              </a:lnSpc>
              <a:buNone/>
            </a:pPr>
            <a:r>
              <a:rPr lang="pl-PL" altLang="pl-PL" dirty="0">
                <a:latin typeface="Arial" charset="0"/>
              </a:rPr>
              <a:t>p</a:t>
            </a:r>
            <a:r>
              <a:rPr lang="pl-PL" altLang="pl-PL" dirty="0" smtClean="0">
                <a:latin typeface="Arial" charset="0"/>
              </a:rPr>
              <a:t>rojekt </a:t>
            </a:r>
            <a:r>
              <a:rPr lang="pl-PL" altLang="pl-PL" dirty="0">
                <a:latin typeface="Arial" charset="0"/>
              </a:rPr>
              <a:t>systemowy </a:t>
            </a:r>
            <a:r>
              <a:rPr lang="pl-PL" altLang="pl-PL" dirty="0" smtClean="0">
                <a:latin typeface="Arial" charset="0"/>
              </a:rPr>
              <a:t>WUP ze środków EFS</a:t>
            </a:r>
            <a:endParaRPr lang="pl-PL" altLang="pl-PL" dirty="0">
              <a:latin typeface="Arial" charset="0"/>
            </a:endParaRPr>
          </a:p>
          <a:p>
            <a:pPr marL="34925" indent="342900">
              <a:lnSpc>
                <a:spcPct val="90000"/>
              </a:lnSpc>
            </a:pPr>
            <a:endParaRPr lang="pl-PL" altLang="pl-PL" sz="1100" b="1" dirty="0">
              <a:latin typeface="Arial" charset="0"/>
            </a:endParaRPr>
          </a:p>
          <a:p>
            <a:pPr marL="492125" indent="-457200">
              <a:lnSpc>
                <a:spcPct val="90000"/>
              </a:lnSpc>
            </a:pPr>
            <a:r>
              <a:rPr lang="pl-PL" altLang="pl-PL" sz="2600" dirty="0">
                <a:latin typeface="Arial" charset="0"/>
              </a:rPr>
              <a:t>w</a:t>
            </a:r>
            <a:r>
              <a:rPr lang="pl-PL" altLang="pl-PL" sz="2600" dirty="0" smtClean="0">
                <a:latin typeface="Arial" charset="0"/>
              </a:rPr>
              <a:t>artość</a:t>
            </a:r>
            <a:r>
              <a:rPr lang="pl-PL" altLang="pl-PL" sz="2600" dirty="0">
                <a:latin typeface="Arial" charset="0"/>
              </a:rPr>
              <a:t>: </a:t>
            </a:r>
            <a:r>
              <a:rPr lang="pl-PL" altLang="pl-PL" sz="2600" dirty="0" smtClean="0">
                <a:latin typeface="Arial" charset="0"/>
              </a:rPr>
              <a:t>90,5 </a:t>
            </a:r>
            <a:r>
              <a:rPr lang="pl-PL" altLang="pl-PL" sz="2600" dirty="0">
                <a:latin typeface="Arial" charset="0"/>
              </a:rPr>
              <a:t>mln zł </a:t>
            </a:r>
            <a:r>
              <a:rPr lang="pl-PL" altLang="pl-PL" sz="2600" dirty="0" smtClean="0">
                <a:latin typeface="Arial" charset="0"/>
              </a:rPr>
              <a:t>na całe Podkarpacie</a:t>
            </a:r>
            <a:endParaRPr lang="pl-PL" altLang="pl-PL" sz="2600" dirty="0">
              <a:latin typeface="Arial" charset="0"/>
            </a:endParaRPr>
          </a:p>
          <a:p>
            <a:pPr marL="492125" indent="-457200">
              <a:lnSpc>
                <a:spcPct val="90000"/>
              </a:lnSpc>
            </a:pPr>
            <a:r>
              <a:rPr lang="pl-PL" altLang="pl-PL" sz="2600" dirty="0" smtClean="0">
                <a:latin typeface="Arial" charset="0"/>
              </a:rPr>
              <a:t>31 Partnerów, głównie powiaty</a:t>
            </a:r>
          </a:p>
          <a:p>
            <a:pPr marL="492125" indent="-457200">
              <a:lnSpc>
                <a:spcPct val="90000"/>
              </a:lnSpc>
            </a:pPr>
            <a:r>
              <a:rPr lang="pl-PL" altLang="pl-PL" sz="2600" dirty="0">
                <a:latin typeface="Arial" charset="0"/>
              </a:rPr>
              <a:t>b</a:t>
            </a:r>
            <a:r>
              <a:rPr lang="pl-PL" altLang="pl-PL" sz="2600" dirty="0" smtClean="0">
                <a:latin typeface="Arial" charset="0"/>
              </a:rPr>
              <a:t>lisko 200 placówek doposażonych</a:t>
            </a:r>
          </a:p>
          <a:p>
            <a:pPr marL="492125" indent="-457200">
              <a:lnSpc>
                <a:spcPct val="90000"/>
              </a:lnSpc>
            </a:pPr>
            <a:r>
              <a:rPr lang="pl-PL" altLang="pl-PL" sz="2600" dirty="0" smtClean="0">
                <a:latin typeface="Arial" charset="0"/>
              </a:rPr>
              <a:t>12 500 uczniów na stażach i praktykach</a:t>
            </a:r>
          </a:p>
          <a:p>
            <a:pPr marL="492125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altLang="pl-PL" sz="2600" dirty="0" smtClean="0">
                <a:latin typeface="Arial" charset="0"/>
              </a:rPr>
              <a:t>stypendium </a:t>
            </a:r>
            <a:r>
              <a:rPr lang="pl-PL" altLang="pl-PL" sz="2600" dirty="0">
                <a:latin typeface="Arial" charset="0"/>
              </a:rPr>
              <a:t>stażowe (1000 zł </a:t>
            </a:r>
            <a:r>
              <a:rPr lang="pl-PL" altLang="pl-PL" sz="2600" dirty="0" smtClean="0">
                <a:latin typeface="Arial" charset="0"/>
              </a:rPr>
              <a:t>brutto za 4 tygodnie)</a:t>
            </a:r>
          </a:p>
          <a:p>
            <a:pPr marL="492125" indent="-457200">
              <a:lnSpc>
                <a:spcPct val="90000"/>
              </a:lnSpc>
            </a:pPr>
            <a:r>
              <a:rPr lang="pl-PL" altLang="pl-PL" sz="2600" dirty="0">
                <a:latin typeface="Arial" charset="0"/>
              </a:rPr>
              <a:t>k</a:t>
            </a:r>
            <a:r>
              <a:rPr lang="pl-PL" altLang="pl-PL" sz="2600" dirty="0" smtClean="0">
                <a:latin typeface="Arial" charset="0"/>
              </a:rPr>
              <a:t>ursy i szkolenia dla uczniów</a:t>
            </a:r>
          </a:p>
          <a:p>
            <a:pPr marL="34925" indent="0">
              <a:lnSpc>
                <a:spcPct val="90000"/>
              </a:lnSpc>
              <a:buNone/>
            </a:pPr>
            <a:endParaRPr lang="pl-PL" altLang="pl-PL" b="1" dirty="0" smtClean="0">
              <a:latin typeface="Arial" charset="0"/>
            </a:endParaRPr>
          </a:p>
          <a:p>
            <a:pPr marL="34925" indent="0">
              <a:lnSpc>
                <a:spcPct val="90000"/>
              </a:lnSpc>
              <a:buNone/>
            </a:pPr>
            <a:endParaRPr lang="pl-PL" altLang="pl-PL" b="1" dirty="0" smtClean="0">
              <a:latin typeface="Arial" charset="0"/>
            </a:endParaRPr>
          </a:p>
          <a:p>
            <a:pPr marL="34925" indent="0">
              <a:lnSpc>
                <a:spcPct val="90000"/>
              </a:lnSpc>
              <a:buNone/>
            </a:pPr>
            <a:endParaRPr lang="pl-PL" altLang="pl-PL" b="1" dirty="0" smtClean="0">
              <a:latin typeface="Arial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404664"/>
            <a:ext cx="7067268" cy="7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646</Words>
  <Application>Microsoft Office PowerPoint</Application>
  <PresentationFormat>Pokaz na ekranie (4:3)</PresentationFormat>
  <Paragraphs>176</Paragraphs>
  <Slides>18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Tahoma</vt:lpstr>
      <vt:lpstr>Times New Roman</vt:lpstr>
      <vt:lpstr>Trebuchet MS</vt:lpstr>
      <vt:lpstr>Wingdings</vt:lpstr>
      <vt:lpstr>Motyw pakietu Office</vt:lpstr>
      <vt:lpstr>Wykres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Projekt w ramach 9.2. POKL „Podkarpacie stawia na zawodowców”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Kopec</dc:creator>
  <cp:lastModifiedBy>Adam Koszela</cp:lastModifiedBy>
  <cp:revision>55</cp:revision>
  <dcterms:created xsi:type="dcterms:W3CDTF">2014-03-24T08:38:11Z</dcterms:created>
  <dcterms:modified xsi:type="dcterms:W3CDTF">2014-05-13T13:42:37Z</dcterms:modified>
</cp:coreProperties>
</file>